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74" r:id="rId2"/>
    <p:sldId id="330" r:id="rId3"/>
    <p:sldId id="325" r:id="rId4"/>
    <p:sldId id="364" r:id="rId5"/>
    <p:sldId id="329" r:id="rId6"/>
    <p:sldId id="332" r:id="rId7"/>
    <p:sldId id="333" r:id="rId8"/>
    <p:sldId id="334" r:id="rId9"/>
    <p:sldId id="358" r:id="rId10"/>
    <p:sldId id="365" r:id="rId11"/>
    <p:sldId id="366" r:id="rId12"/>
    <p:sldId id="367" r:id="rId13"/>
    <p:sldId id="368" r:id="rId14"/>
    <p:sldId id="369" r:id="rId15"/>
    <p:sldId id="349" r:id="rId16"/>
    <p:sldId id="347" r:id="rId17"/>
    <p:sldId id="348" r:id="rId18"/>
    <p:sldId id="350" r:id="rId19"/>
    <p:sldId id="343" r:id="rId20"/>
    <p:sldId id="344" r:id="rId21"/>
    <p:sldId id="345" r:id="rId22"/>
    <p:sldId id="353" r:id="rId23"/>
    <p:sldId id="354" r:id="rId24"/>
    <p:sldId id="351" r:id="rId25"/>
    <p:sldId id="370" r:id="rId26"/>
    <p:sldId id="371" r:id="rId27"/>
    <p:sldId id="372" r:id="rId28"/>
    <p:sldId id="373" r:id="rId29"/>
    <p:sldId id="27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F687DB-EF5F-4205-96D2-DCE963E99C5B}" v="12" dt="2018-12-26T15:33:58.2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95324" autoAdjust="0"/>
  </p:normalViewPr>
  <p:slideViewPr>
    <p:cSldViewPr snapToGrid="0">
      <p:cViewPr varScale="1">
        <p:scale>
          <a:sx n="89" d="100"/>
          <a:sy n="89" d="100"/>
        </p:scale>
        <p:origin x="252" y="66"/>
      </p:cViewPr>
      <p:guideLst>
        <p:guide orient="horz" pos="2184"/>
        <p:guide pos="3840"/>
      </p:guideLst>
    </p:cSldViewPr>
  </p:slideViewPr>
  <p:outlineViewPr>
    <p:cViewPr>
      <p:scale>
        <a:sx n="33" d="100"/>
        <a:sy n="33" d="100"/>
      </p:scale>
      <p:origin x="0" y="-918"/>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yme Brand" userId="a3599983-1787-4118-831c-3a3241dfcfc2" providerId="ADAL" clId="{0B34D82E-0527-4C99-80B8-8AA5A61372BF}"/>
    <pc:docChg chg="modSld">
      <pc:chgData name="Jayme Brand" userId="a3599983-1787-4118-831c-3a3241dfcfc2" providerId="ADAL" clId="{0B34D82E-0527-4C99-80B8-8AA5A61372BF}" dt="2018-12-26T15:48:59.741" v="0" actId="6549"/>
      <pc:docMkLst>
        <pc:docMk/>
      </pc:docMkLst>
      <pc:sldChg chg="modSp">
        <pc:chgData name="Jayme Brand" userId="a3599983-1787-4118-831c-3a3241dfcfc2" providerId="ADAL" clId="{0B34D82E-0527-4C99-80B8-8AA5A61372BF}" dt="2018-12-26T15:48:59.741" v="0" actId="6549"/>
        <pc:sldMkLst>
          <pc:docMk/>
          <pc:sldMk cId="502656932" sldId="329"/>
        </pc:sldMkLst>
        <pc:spChg chg="mod">
          <ac:chgData name="Jayme Brand" userId="a3599983-1787-4118-831c-3a3241dfcfc2" providerId="ADAL" clId="{0B34D82E-0527-4C99-80B8-8AA5A61372BF}" dt="2018-12-26T15:48:59.741" v="0" actId="6549"/>
          <ac:spMkLst>
            <pc:docMk/>
            <pc:sldMk cId="502656932" sldId="329"/>
            <ac:spMk id="8" creationId="{032823F4-A5DF-4D85-91F4-B4C3811CDEFD}"/>
          </ac:spMkLst>
        </pc:spChg>
      </pc:sldChg>
    </pc:docChg>
  </pc:docChgLst>
  <pc:docChgLst>
    <pc:chgData name="Jayme Brand" userId="a3599983-1787-4118-831c-3a3241dfcfc2" providerId="ADAL" clId="{4AF687DB-EF5F-4205-96D2-DCE963E99C5B}"/>
    <pc:docChg chg="undo custSel modSld sldOrd">
      <pc:chgData name="Jayme Brand" userId="a3599983-1787-4118-831c-3a3241dfcfc2" providerId="ADAL" clId="{4AF687DB-EF5F-4205-96D2-DCE963E99C5B}" dt="2018-12-26T15:34:41.733" v="334" actId="179"/>
      <pc:docMkLst>
        <pc:docMk/>
      </pc:docMkLst>
      <pc:sldChg chg="modSp">
        <pc:chgData name="Jayme Brand" userId="a3599983-1787-4118-831c-3a3241dfcfc2" providerId="ADAL" clId="{4AF687DB-EF5F-4205-96D2-DCE963E99C5B}" dt="2018-12-26T15:23:34.986" v="217" actId="179"/>
        <pc:sldMkLst>
          <pc:docMk/>
          <pc:sldMk cId="798485795" sldId="325"/>
        </pc:sldMkLst>
        <pc:spChg chg="mod">
          <ac:chgData name="Jayme Brand" userId="a3599983-1787-4118-831c-3a3241dfcfc2" providerId="ADAL" clId="{4AF687DB-EF5F-4205-96D2-DCE963E99C5B}" dt="2018-12-26T15:18:37.147" v="134" actId="179"/>
          <ac:spMkLst>
            <pc:docMk/>
            <pc:sldMk cId="798485795" sldId="325"/>
            <ac:spMk id="3" creationId="{6878D30F-5410-48D5-A538-9C62E772581D}"/>
          </ac:spMkLst>
        </pc:spChg>
        <pc:spChg chg="mod">
          <ac:chgData name="Jayme Brand" userId="a3599983-1787-4118-831c-3a3241dfcfc2" providerId="ADAL" clId="{4AF687DB-EF5F-4205-96D2-DCE963E99C5B}" dt="2018-12-26T15:23:25.270" v="216" actId="1076"/>
          <ac:spMkLst>
            <pc:docMk/>
            <pc:sldMk cId="798485795" sldId="325"/>
            <ac:spMk id="10" creationId="{27932634-D3F4-4F29-B69D-CDE01EF9A7E2}"/>
          </ac:spMkLst>
        </pc:spChg>
        <pc:spChg chg="mod">
          <ac:chgData name="Jayme Brand" userId="a3599983-1787-4118-831c-3a3241dfcfc2" providerId="ADAL" clId="{4AF687DB-EF5F-4205-96D2-DCE963E99C5B}" dt="2018-12-26T15:23:34.986" v="217" actId="179"/>
          <ac:spMkLst>
            <pc:docMk/>
            <pc:sldMk cId="798485795" sldId="325"/>
            <ac:spMk id="11" creationId="{9A55E11A-919B-4E73-A363-240246B9A7C8}"/>
          </ac:spMkLst>
        </pc:spChg>
      </pc:sldChg>
      <pc:sldChg chg="modSp">
        <pc:chgData name="Jayme Brand" userId="a3599983-1787-4118-831c-3a3241dfcfc2" providerId="ADAL" clId="{4AF687DB-EF5F-4205-96D2-DCE963E99C5B}" dt="2018-12-26T15:21:59.931" v="185" actId="179"/>
        <pc:sldMkLst>
          <pc:docMk/>
          <pc:sldMk cId="502656932" sldId="329"/>
        </pc:sldMkLst>
        <pc:spChg chg="mod">
          <ac:chgData name="Jayme Brand" userId="a3599983-1787-4118-831c-3a3241dfcfc2" providerId="ADAL" clId="{4AF687DB-EF5F-4205-96D2-DCE963E99C5B}" dt="2018-12-26T15:21:51.464" v="183" actId="179"/>
          <ac:spMkLst>
            <pc:docMk/>
            <pc:sldMk cId="502656932" sldId="329"/>
            <ac:spMk id="3" creationId="{6878D30F-5410-48D5-A538-9C62E772581D}"/>
          </ac:spMkLst>
        </pc:spChg>
        <pc:spChg chg="mod">
          <ac:chgData name="Jayme Brand" userId="a3599983-1787-4118-831c-3a3241dfcfc2" providerId="ADAL" clId="{4AF687DB-EF5F-4205-96D2-DCE963E99C5B}" dt="2018-12-26T15:19:54.621" v="147" actId="20577"/>
          <ac:spMkLst>
            <pc:docMk/>
            <pc:sldMk cId="502656932" sldId="329"/>
            <ac:spMk id="7" creationId="{8DAB01DC-BBFF-407B-9D6A-FAAA5E058E47}"/>
          </ac:spMkLst>
        </pc:spChg>
        <pc:spChg chg="mod">
          <ac:chgData name="Jayme Brand" userId="a3599983-1787-4118-831c-3a3241dfcfc2" providerId="ADAL" clId="{4AF687DB-EF5F-4205-96D2-DCE963E99C5B}" dt="2018-12-26T15:21:59.931" v="185" actId="179"/>
          <ac:spMkLst>
            <pc:docMk/>
            <pc:sldMk cId="502656932" sldId="329"/>
            <ac:spMk id="8" creationId="{032823F4-A5DF-4D85-91F4-B4C3811CDEFD}"/>
          </ac:spMkLst>
        </pc:spChg>
      </pc:sldChg>
      <pc:sldChg chg="modSp">
        <pc:chgData name="Jayme Brand" userId="a3599983-1787-4118-831c-3a3241dfcfc2" providerId="ADAL" clId="{4AF687DB-EF5F-4205-96D2-DCE963E99C5B}" dt="2018-12-26T15:19:00.845" v="136" actId="179"/>
        <pc:sldMkLst>
          <pc:docMk/>
          <pc:sldMk cId="716757360" sldId="330"/>
        </pc:sldMkLst>
        <pc:spChg chg="mod">
          <ac:chgData name="Jayme Brand" userId="a3599983-1787-4118-831c-3a3241dfcfc2" providerId="ADAL" clId="{4AF687DB-EF5F-4205-96D2-DCE963E99C5B}" dt="2018-12-26T15:19:00.845" v="136" actId="179"/>
          <ac:spMkLst>
            <pc:docMk/>
            <pc:sldMk cId="716757360" sldId="330"/>
            <ac:spMk id="6147" creationId="{00000000-0000-0000-0000-000000000000}"/>
          </ac:spMkLst>
        </pc:spChg>
      </pc:sldChg>
      <pc:sldChg chg="modSp">
        <pc:chgData name="Jayme Brand" userId="a3599983-1787-4118-831c-3a3241dfcfc2" providerId="ADAL" clId="{4AF687DB-EF5F-4205-96D2-DCE963E99C5B}" dt="2018-12-26T15:24:09.533" v="219" actId="179"/>
        <pc:sldMkLst>
          <pc:docMk/>
          <pc:sldMk cId="4102169024" sldId="332"/>
        </pc:sldMkLst>
        <pc:spChg chg="mod">
          <ac:chgData name="Jayme Brand" userId="a3599983-1787-4118-831c-3a3241dfcfc2" providerId="ADAL" clId="{4AF687DB-EF5F-4205-96D2-DCE963E99C5B}" dt="2018-12-26T15:24:09.533" v="219" actId="179"/>
          <ac:spMkLst>
            <pc:docMk/>
            <pc:sldMk cId="4102169024" sldId="332"/>
            <ac:spMk id="12292" creationId="{00000000-0000-0000-0000-000000000000}"/>
          </ac:spMkLst>
        </pc:spChg>
      </pc:sldChg>
      <pc:sldChg chg="modSp">
        <pc:chgData name="Jayme Brand" userId="a3599983-1787-4118-831c-3a3241dfcfc2" providerId="ADAL" clId="{4AF687DB-EF5F-4205-96D2-DCE963E99C5B}" dt="2018-12-26T15:24:57.447" v="225" actId="12"/>
        <pc:sldMkLst>
          <pc:docMk/>
          <pc:sldMk cId="2928698570" sldId="333"/>
        </pc:sldMkLst>
        <pc:spChg chg="mod">
          <ac:chgData name="Jayme Brand" userId="a3599983-1787-4118-831c-3a3241dfcfc2" providerId="ADAL" clId="{4AF687DB-EF5F-4205-96D2-DCE963E99C5B}" dt="2018-12-26T15:24:57.447" v="225" actId="12"/>
          <ac:spMkLst>
            <pc:docMk/>
            <pc:sldMk cId="2928698570" sldId="333"/>
            <ac:spMk id="13316" creationId="{00000000-0000-0000-0000-000000000000}"/>
          </ac:spMkLst>
        </pc:spChg>
      </pc:sldChg>
      <pc:sldChg chg="modSp">
        <pc:chgData name="Jayme Brand" userId="a3599983-1787-4118-831c-3a3241dfcfc2" providerId="ADAL" clId="{4AF687DB-EF5F-4205-96D2-DCE963E99C5B}" dt="2018-12-26T15:25:18.583" v="226" actId="179"/>
        <pc:sldMkLst>
          <pc:docMk/>
          <pc:sldMk cId="3315042583" sldId="334"/>
        </pc:sldMkLst>
        <pc:spChg chg="mod">
          <ac:chgData name="Jayme Brand" userId="a3599983-1787-4118-831c-3a3241dfcfc2" providerId="ADAL" clId="{4AF687DB-EF5F-4205-96D2-DCE963E99C5B}" dt="2018-12-26T15:25:18.583" v="226" actId="179"/>
          <ac:spMkLst>
            <pc:docMk/>
            <pc:sldMk cId="3315042583" sldId="334"/>
            <ac:spMk id="14340" creationId="{00000000-0000-0000-0000-000000000000}"/>
          </ac:spMkLst>
        </pc:spChg>
      </pc:sldChg>
      <pc:sldChg chg="addSp delSp modSp">
        <pc:chgData name="Jayme Brand" userId="a3599983-1787-4118-831c-3a3241dfcfc2" providerId="ADAL" clId="{4AF687DB-EF5F-4205-96D2-DCE963E99C5B}" dt="2018-12-26T15:30:52.306" v="284" actId="179"/>
        <pc:sldMkLst>
          <pc:docMk/>
          <pc:sldMk cId="539375635" sldId="343"/>
        </pc:sldMkLst>
        <pc:spChg chg="add del mod">
          <ac:chgData name="Jayme Brand" userId="a3599983-1787-4118-831c-3a3241dfcfc2" providerId="ADAL" clId="{4AF687DB-EF5F-4205-96D2-DCE963E99C5B}" dt="2018-12-26T15:30:07.097" v="279" actId="478"/>
          <ac:spMkLst>
            <pc:docMk/>
            <pc:sldMk cId="539375635" sldId="343"/>
            <ac:spMk id="4" creationId="{A4B447F7-F008-4CF6-B08B-5EF08412DA2C}"/>
          </ac:spMkLst>
        </pc:spChg>
        <pc:spChg chg="add del">
          <ac:chgData name="Jayme Brand" userId="a3599983-1787-4118-831c-3a3241dfcfc2" providerId="ADAL" clId="{4AF687DB-EF5F-4205-96D2-DCE963E99C5B}" dt="2018-12-26T15:30:07.097" v="279" actId="478"/>
          <ac:spMkLst>
            <pc:docMk/>
            <pc:sldMk cId="539375635" sldId="343"/>
            <ac:spMk id="29699" creationId="{00000000-0000-0000-0000-000000000000}"/>
          </ac:spMkLst>
        </pc:spChg>
        <pc:spChg chg="mod">
          <ac:chgData name="Jayme Brand" userId="a3599983-1787-4118-831c-3a3241dfcfc2" providerId="ADAL" clId="{4AF687DB-EF5F-4205-96D2-DCE963E99C5B}" dt="2018-12-26T15:30:52.306" v="284" actId="179"/>
          <ac:spMkLst>
            <pc:docMk/>
            <pc:sldMk cId="539375635" sldId="343"/>
            <ac:spMk id="29700" creationId="{00000000-0000-0000-0000-000000000000}"/>
          </ac:spMkLst>
        </pc:spChg>
      </pc:sldChg>
      <pc:sldChg chg="modSp">
        <pc:chgData name="Jayme Brand" userId="a3599983-1787-4118-831c-3a3241dfcfc2" providerId="ADAL" clId="{4AF687DB-EF5F-4205-96D2-DCE963E99C5B}" dt="2018-12-26T15:28:36.291" v="269" actId="179"/>
        <pc:sldMkLst>
          <pc:docMk/>
          <pc:sldMk cId="379962705" sldId="347"/>
        </pc:sldMkLst>
        <pc:spChg chg="mod">
          <ac:chgData name="Jayme Brand" userId="a3599983-1787-4118-831c-3a3241dfcfc2" providerId="ADAL" clId="{4AF687DB-EF5F-4205-96D2-DCE963E99C5B}" dt="2018-12-26T15:28:36.291" v="269" actId="179"/>
          <ac:spMkLst>
            <pc:docMk/>
            <pc:sldMk cId="379962705" sldId="347"/>
            <ac:spMk id="24579" creationId="{00000000-0000-0000-0000-000000000000}"/>
          </ac:spMkLst>
        </pc:spChg>
      </pc:sldChg>
      <pc:sldChg chg="modSp">
        <pc:chgData name="Jayme Brand" userId="a3599983-1787-4118-831c-3a3241dfcfc2" providerId="ADAL" clId="{4AF687DB-EF5F-4205-96D2-DCE963E99C5B}" dt="2018-12-26T15:34:41.733" v="334" actId="179"/>
        <pc:sldMkLst>
          <pc:docMk/>
          <pc:sldMk cId="4060279680" sldId="348"/>
        </pc:sldMkLst>
        <pc:spChg chg="mod">
          <ac:chgData name="Jayme Brand" userId="a3599983-1787-4118-831c-3a3241dfcfc2" providerId="ADAL" clId="{4AF687DB-EF5F-4205-96D2-DCE963E99C5B}" dt="2018-12-26T15:34:41.733" v="334" actId="179"/>
          <ac:spMkLst>
            <pc:docMk/>
            <pc:sldMk cId="4060279680" sldId="348"/>
            <ac:spMk id="95235" creationId="{00000000-0000-0000-0000-000000000000}"/>
          </ac:spMkLst>
        </pc:spChg>
      </pc:sldChg>
      <pc:sldChg chg="modSp">
        <pc:chgData name="Jayme Brand" userId="a3599983-1787-4118-831c-3a3241dfcfc2" providerId="ADAL" clId="{4AF687DB-EF5F-4205-96D2-DCE963E99C5B}" dt="2018-12-26T15:27:52.205" v="259" actId="179"/>
        <pc:sldMkLst>
          <pc:docMk/>
          <pc:sldMk cId="3593708266" sldId="349"/>
        </pc:sldMkLst>
        <pc:spChg chg="mod">
          <ac:chgData name="Jayme Brand" userId="a3599983-1787-4118-831c-3a3241dfcfc2" providerId="ADAL" clId="{4AF687DB-EF5F-4205-96D2-DCE963E99C5B}" dt="2018-12-26T15:27:52.205" v="259" actId="179"/>
          <ac:spMkLst>
            <pc:docMk/>
            <pc:sldMk cId="3593708266" sldId="349"/>
            <ac:spMk id="97283" creationId="{00000000-0000-0000-0000-000000000000}"/>
          </ac:spMkLst>
        </pc:spChg>
      </pc:sldChg>
      <pc:sldChg chg="modSp">
        <pc:chgData name="Jayme Brand" userId="a3599983-1787-4118-831c-3a3241dfcfc2" providerId="ADAL" clId="{4AF687DB-EF5F-4205-96D2-DCE963E99C5B}" dt="2018-12-26T15:29:47.899" v="277" actId="179"/>
        <pc:sldMkLst>
          <pc:docMk/>
          <pc:sldMk cId="3935146548" sldId="350"/>
        </pc:sldMkLst>
        <pc:spChg chg="mod">
          <ac:chgData name="Jayme Brand" userId="a3599983-1787-4118-831c-3a3241dfcfc2" providerId="ADAL" clId="{4AF687DB-EF5F-4205-96D2-DCE963E99C5B}" dt="2018-12-26T15:29:47.899" v="277" actId="179"/>
          <ac:spMkLst>
            <pc:docMk/>
            <pc:sldMk cId="3935146548" sldId="350"/>
            <ac:spMk id="29699" creationId="{00000000-0000-0000-0000-000000000000}"/>
          </ac:spMkLst>
        </pc:spChg>
      </pc:sldChg>
      <pc:sldChg chg="modSp">
        <pc:chgData name="Jayme Brand" userId="a3599983-1787-4118-831c-3a3241dfcfc2" providerId="ADAL" clId="{4AF687DB-EF5F-4205-96D2-DCE963E99C5B}" dt="2018-12-26T15:32:52.780" v="328" actId="1037"/>
        <pc:sldMkLst>
          <pc:docMk/>
          <pc:sldMk cId="3495484347" sldId="351"/>
        </pc:sldMkLst>
        <pc:spChg chg="mod">
          <ac:chgData name="Jayme Brand" userId="a3599983-1787-4118-831c-3a3241dfcfc2" providerId="ADAL" clId="{4AF687DB-EF5F-4205-96D2-DCE963E99C5B}" dt="2018-12-26T15:32:49.522" v="323" actId="1038"/>
          <ac:spMkLst>
            <pc:docMk/>
            <pc:sldMk cId="3495484347" sldId="351"/>
            <ac:spMk id="30723" creationId="{00000000-0000-0000-0000-000000000000}"/>
          </ac:spMkLst>
        </pc:spChg>
        <pc:picChg chg="mod">
          <ac:chgData name="Jayme Brand" userId="a3599983-1787-4118-831c-3a3241dfcfc2" providerId="ADAL" clId="{4AF687DB-EF5F-4205-96D2-DCE963E99C5B}" dt="2018-12-26T15:32:49.522" v="323" actId="1038"/>
          <ac:picMkLst>
            <pc:docMk/>
            <pc:sldMk cId="3495484347" sldId="351"/>
            <ac:picMk id="30724" creationId="{00000000-0000-0000-0000-000000000000}"/>
          </ac:picMkLst>
        </pc:picChg>
        <pc:picChg chg="mod">
          <ac:chgData name="Jayme Brand" userId="a3599983-1787-4118-831c-3a3241dfcfc2" providerId="ADAL" clId="{4AF687DB-EF5F-4205-96D2-DCE963E99C5B}" dt="2018-12-26T15:32:52.780" v="328" actId="1037"/>
          <ac:picMkLst>
            <pc:docMk/>
            <pc:sldMk cId="3495484347" sldId="351"/>
            <ac:picMk id="30725" creationId="{00000000-0000-0000-0000-000000000000}"/>
          </ac:picMkLst>
        </pc:picChg>
      </pc:sldChg>
      <pc:sldChg chg="modSp">
        <pc:chgData name="Jayme Brand" userId="a3599983-1787-4118-831c-3a3241dfcfc2" providerId="ADAL" clId="{4AF687DB-EF5F-4205-96D2-DCE963E99C5B}" dt="2018-12-26T15:31:04.354" v="285" actId="179"/>
        <pc:sldMkLst>
          <pc:docMk/>
          <pc:sldMk cId="849964498" sldId="353"/>
        </pc:sldMkLst>
        <pc:spChg chg="mod">
          <ac:chgData name="Jayme Brand" userId="a3599983-1787-4118-831c-3a3241dfcfc2" providerId="ADAL" clId="{4AF687DB-EF5F-4205-96D2-DCE963E99C5B}" dt="2018-12-26T15:31:04.354" v="285" actId="179"/>
          <ac:spMkLst>
            <pc:docMk/>
            <pc:sldMk cId="849964498" sldId="353"/>
            <ac:spMk id="34821" creationId="{00000000-0000-0000-0000-000000000000}"/>
          </ac:spMkLst>
        </pc:spChg>
      </pc:sldChg>
      <pc:sldChg chg="modSp ord">
        <pc:chgData name="Jayme Brand" userId="a3599983-1787-4118-831c-3a3241dfcfc2" providerId="ADAL" clId="{4AF687DB-EF5F-4205-96D2-DCE963E99C5B}" dt="2018-12-26T15:33:58.242" v="332"/>
        <pc:sldMkLst>
          <pc:docMk/>
          <pc:sldMk cId="3880582849" sldId="354"/>
        </pc:sldMkLst>
        <pc:spChg chg="mod">
          <ac:chgData name="Jayme Brand" userId="a3599983-1787-4118-831c-3a3241dfcfc2" providerId="ADAL" clId="{4AF687DB-EF5F-4205-96D2-DCE963E99C5B}" dt="2018-12-26T15:31:10.712" v="286" actId="179"/>
          <ac:spMkLst>
            <pc:docMk/>
            <pc:sldMk cId="3880582849" sldId="354"/>
            <ac:spMk id="35845" creationId="{00000000-0000-0000-0000-000000000000}"/>
          </ac:spMkLst>
        </pc:spChg>
      </pc:sldChg>
      <pc:sldChg chg="modSp">
        <pc:chgData name="Jayme Brand" userId="a3599983-1787-4118-831c-3a3241dfcfc2" providerId="ADAL" clId="{4AF687DB-EF5F-4205-96D2-DCE963E99C5B}" dt="2018-12-26T15:25:51.575" v="235" actId="255"/>
        <pc:sldMkLst>
          <pc:docMk/>
          <pc:sldMk cId="4038044294" sldId="358"/>
        </pc:sldMkLst>
        <pc:spChg chg="mod">
          <ac:chgData name="Jayme Brand" userId="a3599983-1787-4118-831c-3a3241dfcfc2" providerId="ADAL" clId="{4AF687DB-EF5F-4205-96D2-DCE963E99C5B}" dt="2018-12-26T15:25:51.575" v="235" actId="255"/>
          <ac:spMkLst>
            <pc:docMk/>
            <pc:sldMk cId="4038044294" sldId="358"/>
            <ac:spMk id="8" creationId="{032823F4-A5DF-4D85-91F4-B4C3811CDEFD}"/>
          </ac:spMkLst>
        </pc:spChg>
      </pc:sldChg>
      <pc:sldChg chg="modSp">
        <pc:chgData name="Jayme Brand" userId="a3599983-1787-4118-831c-3a3241dfcfc2" providerId="ADAL" clId="{4AF687DB-EF5F-4205-96D2-DCE963E99C5B}" dt="2018-12-26T15:19:33.337" v="146" actId="20577"/>
        <pc:sldMkLst>
          <pc:docMk/>
          <pc:sldMk cId="2445199884" sldId="364"/>
        </pc:sldMkLst>
        <pc:spChg chg="mod">
          <ac:chgData name="Jayme Brand" userId="a3599983-1787-4118-831c-3a3241dfcfc2" providerId="ADAL" clId="{4AF687DB-EF5F-4205-96D2-DCE963E99C5B}" dt="2018-12-26T15:19:33.337" v="146" actId="20577"/>
          <ac:spMkLst>
            <pc:docMk/>
            <pc:sldMk cId="2445199884" sldId="364"/>
            <ac:spMk id="23" creationId="{9087C679-2E7A-40AB-8D13-D22CF89EA97A}"/>
          </ac:spMkLst>
        </pc:spChg>
      </pc:sldChg>
      <pc:sldChg chg="modSp">
        <pc:chgData name="Jayme Brand" userId="a3599983-1787-4118-831c-3a3241dfcfc2" providerId="ADAL" clId="{4AF687DB-EF5F-4205-96D2-DCE963E99C5B}" dt="2018-12-26T15:26:27.982" v="237" actId="179"/>
        <pc:sldMkLst>
          <pc:docMk/>
          <pc:sldMk cId="3487256703" sldId="365"/>
        </pc:sldMkLst>
        <pc:spChg chg="mod">
          <ac:chgData name="Jayme Brand" userId="a3599983-1787-4118-831c-3a3241dfcfc2" providerId="ADAL" clId="{4AF687DB-EF5F-4205-96D2-DCE963E99C5B}" dt="2018-12-26T15:26:27.982" v="237" actId="179"/>
          <ac:spMkLst>
            <pc:docMk/>
            <pc:sldMk cId="3487256703" sldId="365"/>
            <ac:spMk id="10" creationId="{95355B76-52AF-44F6-A6FB-1D9263AF44FB}"/>
          </ac:spMkLst>
        </pc:spChg>
        <pc:spChg chg="mod">
          <ac:chgData name="Jayme Brand" userId="a3599983-1787-4118-831c-3a3241dfcfc2" providerId="ADAL" clId="{4AF687DB-EF5F-4205-96D2-DCE963E99C5B}" dt="2018-12-26T15:26:18.257" v="236" actId="179"/>
          <ac:spMkLst>
            <pc:docMk/>
            <pc:sldMk cId="3487256703" sldId="365"/>
            <ac:spMk id="12" creationId="{7C190813-F60A-44A4-9E73-BBA9515B97E2}"/>
          </ac:spMkLst>
        </pc:spChg>
      </pc:sldChg>
      <pc:sldChg chg="modSp">
        <pc:chgData name="Jayme Brand" userId="a3599983-1787-4118-831c-3a3241dfcfc2" providerId="ADAL" clId="{4AF687DB-EF5F-4205-96D2-DCE963E99C5B}" dt="2018-12-26T15:26:58.454" v="239" actId="179"/>
        <pc:sldMkLst>
          <pc:docMk/>
          <pc:sldMk cId="2683386690" sldId="366"/>
        </pc:sldMkLst>
        <pc:spChg chg="mod">
          <ac:chgData name="Jayme Brand" userId="a3599983-1787-4118-831c-3a3241dfcfc2" providerId="ADAL" clId="{4AF687DB-EF5F-4205-96D2-DCE963E99C5B}" dt="2018-12-26T15:26:54.374" v="238" actId="179"/>
          <ac:spMkLst>
            <pc:docMk/>
            <pc:sldMk cId="2683386690" sldId="366"/>
            <ac:spMk id="11" creationId="{1A90BB5F-F951-41DD-97E3-C57A573EF0ED}"/>
          </ac:spMkLst>
        </pc:spChg>
        <pc:spChg chg="mod">
          <ac:chgData name="Jayme Brand" userId="a3599983-1787-4118-831c-3a3241dfcfc2" providerId="ADAL" clId="{4AF687DB-EF5F-4205-96D2-DCE963E99C5B}" dt="2018-12-26T15:26:58.454" v="239" actId="179"/>
          <ac:spMkLst>
            <pc:docMk/>
            <pc:sldMk cId="2683386690" sldId="366"/>
            <ac:spMk id="19" creationId="{476060BD-AD0E-49D3-A6D6-8DA271B2CC6F}"/>
          </ac:spMkLst>
        </pc:spChg>
      </pc:sldChg>
      <pc:sldChg chg="modSp">
        <pc:chgData name="Jayme Brand" userId="a3599983-1787-4118-831c-3a3241dfcfc2" providerId="ADAL" clId="{4AF687DB-EF5F-4205-96D2-DCE963E99C5B}" dt="2018-12-26T15:11:17.914" v="100" actId="20577"/>
        <pc:sldMkLst>
          <pc:docMk/>
          <pc:sldMk cId="4098411129" sldId="367"/>
        </pc:sldMkLst>
        <pc:spChg chg="mod">
          <ac:chgData name="Jayme Brand" userId="a3599983-1787-4118-831c-3a3241dfcfc2" providerId="ADAL" clId="{4AF687DB-EF5F-4205-96D2-DCE963E99C5B}" dt="2018-12-26T15:11:17.914" v="100" actId="20577"/>
          <ac:spMkLst>
            <pc:docMk/>
            <pc:sldMk cId="4098411129" sldId="367"/>
            <ac:spMk id="15" creationId="{9C93934D-11D6-4A08-B556-FBC5E6F8C92A}"/>
          </ac:spMkLst>
        </pc:spChg>
      </pc:sldChg>
      <pc:sldChg chg="modSp">
        <pc:chgData name="Jayme Brand" userId="a3599983-1787-4118-831c-3a3241dfcfc2" providerId="ADAL" clId="{4AF687DB-EF5F-4205-96D2-DCE963E99C5B}" dt="2018-12-26T15:27:41.565" v="258" actId="1035"/>
        <pc:sldMkLst>
          <pc:docMk/>
          <pc:sldMk cId="898224836" sldId="368"/>
        </pc:sldMkLst>
        <pc:spChg chg="mod">
          <ac:chgData name="Jayme Brand" userId="a3599983-1787-4118-831c-3a3241dfcfc2" providerId="ADAL" clId="{4AF687DB-EF5F-4205-96D2-DCE963E99C5B}" dt="2018-12-26T15:27:41.565" v="258" actId="1035"/>
          <ac:spMkLst>
            <pc:docMk/>
            <pc:sldMk cId="898224836" sldId="368"/>
            <ac:spMk id="16" creationId="{45DDA649-5AB2-4E8E-9C01-9EC69A626A37}"/>
          </ac:spMkLst>
        </pc:spChg>
        <pc:spChg chg="mod">
          <ac:chgData name="Jayme Brand" userId="a3599983-1787-4118-831c-3a3241dfcfc2" providerId="ADAL" clId="{4AF687DB-EF5F-4205-96D2-DCE963E99C5B}" dt="2018-12-26T15:27:41.565" v="258" actId="1035"/>
          <ac:spMkLst>
            <pc:docMk/>
            <pc:sldMk cId="898224836" sldId="368"/>
            <ac:spMk id="17" creationId="{459927C6-B266-46BB-88E1-BA9A0CAEEFA7}"/>
          </ac:spMkLst>
        </pc:spChg>
      </pc:sldChg>
      <pc:sldChg chg="addSp delSp modSp">
        <pc:chgData name="Jayme Brand" userId="a3599983-1787-4118-831c-3a3241dfcfc2" providerId="ADAL" clId="{4AF687DB-EF5F-4205-96D2-DCE963E99C5B}" dt="2018-12-26T15:12:02.376" v="105"/>
        <pc:sldMkLst>
          <pc:docMk/>
          <pc:sldMk cId="1772648089" sldId="369"/>
        </pc:sldMkLst>
        <pc:spChg chg="add">
          <ac:chgData name="Jayme Brand" userId="a3599983-1787-4118-831c-3a3241dfcfc2" providerId="ADAL" clId="{4AF687DB-EF5F-4205-96D2-DCE963E99C5B}" dt="2018-12-26T15:12:02.376" v="105"/>
          <ac:spMkLst>
            <pc:docMk/>
            <pc:sldMk cId="1772648089" sldId="369"/>
            <ac:spMk id="9" creationId="{8BCC81DB-ADF7-4309-BE79-004A4F4D9781}"/>
          </ac:spMkLst>
        </pc:spChg>
        <pc:spChg chg="del mod">
          <ac:chgData name="Jayme Brand" userId="a3599983-1787-4118-831c-3a3241dfcfc2" providerId="ADAL" clId="{4AF687DB-EF5F-4205-96D2-DCE963E99C5B}" dt="2018-12-26T15:12:01.907" v="104" actId="478"/>
          <ac:spMkLst>
            <pc:docMk/>
            <pc:sldMk cId="1772648089" sldId="369"/>
            <ac:spMk id="20" creationId="{74504950-0889-4BC7-91D9-3AA48DE9EB9C}"/>
          </ac:spMkLst>
        </pc:spChg>
      </pc:sldChg>
      <pc:sldChg chg="modSp">
        <pc:chgData name="Jayme Brand" userId="a3599983-1787-4118-831c-3a3241dfcfc2" providerId="ADAL" clId="{4AF687DB-EF5F-4205-96D2-DCE963E99C5B}" dt="2018-12-26T15:12:32.374" v="107" actId="20577"/>
        <pc:sldMkLst>
          <pc:docMk/>
          <pc:sldMk cId="2829995588" sldId="371"/>
        </pc:sldMkLst>
        <pc:spChg chg="mod">
          <ac:chgData name="Jayme Brand" userId="a3599983-1787-4118-831c-3a3241dfcfc2" providerId="ADAL" clId="{4AF687DB-EF5F-4205-96D2-DCE963E99C5B}" dt="2018-12-26T15:12:32.374" v="107" actId="20577"/>
          <ac:spMkLst>
            <pc:docMk/>
            <pc:sldMk cId="2829995588" sldId="371"/>
            <ac:spMk id="11" creationId="{18CE69B9-8F49-4981-BA9C-F64A35EBCF54}"/>
          </ac:spMkLst>
        </pc:spChg>
      </pc:sldChg>
      <pc:sldChg chg="addSp delSp modSp">
        <pc:chgData name="Jayme Brand" userId="a3599983-1787-4118-831c-3a3241dfcfc2" providerId="ADAL" clId="{4AF687DB-EF5F-4205-96D2-DCE963E99C5B}" dt="2018-12-26T15:17:26.125" v="126" actId="20577"/>
        <pc:sldMkLst>
          <pc:docMk/>
          <pc:sldMk cId="3548522048" sldId="372"/>
        </pc:sldMkLst>
        <pc:spChg chg="add mod">
          <ac:chgData name="Jayme Brand" userId="a3599983-1787-4118-831c-3a3241dfcfc2" providerId="ADAL" clId="{4AF687DB-EF5F-4205-96D2-DCE963E99C5B}" dt="2018-12-26T15:13:03.925" v="111" actId="1076"/>
          <ac:spMkLst>
            <pc:docMk/>
            <pc:sldMk cId="3548522048" sldId="372"/>
            <ac:spMk id="7" creationId="{7FFF62A0-C2C8-4FA7-8B2C-4D833198669E}"/>
          </ac:spMkLst>
        </pc:spChg>
        <pc:spChg chg="mod">
          <ac:chgData name="Jayme Brand" userId="a3599983-1787-4118-831c-3a3241dfcfc2" providerId="ADAL" clId="{4AF687DB-EF5F-4205-96D2-DCE963E99C5B}" dt="2018-12-26T15:17:26.125" v="126" actId="20577"/>
          <ac:spMkLst>
            <pc:docMk/>
            <pc:sldMk cId="3548522048" sldId="372"/>
            <ac:spMk id="16" creationId="{AADBAA28-E4D5-4D67-AD18-3DDFB9D0BE00}"/>
          </ac:spMkLst>
        </pc:spChg>
        <pc:spChg chg="del">
          <ac:chgData name="Jayme Brand" userId="a3599983-1787-4118-831c-3a3241dfcfc2" providerId="ADAL" clId="{4AF687DB-EF5F-4205-96D2-DCE963E99C5B}" dt="2018-12-26T15:12:56.723" v="108" actId="478"/>
          <ac:spMkLst>
            <pc:docMk/>
            <pc:sldMk cId="3548522048" sldId="372"/>
            <ac:spMk id="19" creationId="{43A9784C-55BA-4A6A-8560-E3C85FA07749}"/>
          </ac:spMkLst>
        </pc:spChg>
      </pc:sldChg>
      <pc:sldChg chg="addSp delSp modSp">
        <pc:chgData name="Jayme Brand" userId="a3599983-1787-4118-831c-3a3241dfcfc2" providerId="ADAL" clId="{4AF687DB-EF5F-4205-96D2-DCE963E99C5B}" dt="2018-12-26T15:33:47.318" v="330"/>
        <pc:sldMkLst>
          <pc:docMk/>
          <pc:sldMk cId="587262588" sldId="373"/>
        </pc:sldMkLst>
        <pc:spChg chg="add del mod">
          <ac:chgData name="Jayme Brand" userId="a3599983-1787-4118-831c-3a3241dfcfc2" providerId="ADAL" clId="{4AF687DB-EF5F-4205-96D2-DCE963E99C5B}" dt="2018-12-26T15:33:46.787" v="329" actId="478"/>
          <ac:spMkLst>
            <pc:docMk/>
            <pc:sldMk cId="587262588" sldId="373"/>
            <ac:spMk id="8" creationId="{09AA004B-32FD-4DE1-9416-B442C23F3F93}"/>
          </ac:spMkLst>
        </pc:spChg>
        <pc:spChg chg="del">
          <ac:chgData name="Jayme Brand" userId="a3599983-1787-4118-831c-3a3241dfcfc2" providerId="ADAL" clId="{4AF687DB-EF5F-4205-96D2-DCE963E99C5B}" dt="2018-12-26T15:13:08.025" v="112" actId="478"/>
          <ac:spMkLst>
            <pc:docMk/>
            <pc:sldMk cId="587262588" sldId="373"/>
            <ac:spMk id="9" creationId="{EB40E5E6-AA7C-4DFB-B2CC-5E6FC8191CFD}"/>
          </ac:spMkLst>
        </pc:spChg>
        <pc:spChg chg="add">
          <ac:chgData name="Jayme Brand" userId="a3599983-1787-4118-831c-3a3241dfcfc2" providerId="ADAL" clId="{4AF687DB-EF5F-4205-96D2-DCE963E99C5B}" dt="2018-12-26T15:33:47.318" v="330"/>
          <ac:spMkLst>
            <pc:docMk/>
            <pc:sldMk cId="587262588" sldId="373"/>
            <ac:spMk id="10" creationId="{6175E7AB-3250-47B5-A69D-52B77A8974AA}"/>
          </ac:spMkLst>
        </pc:spChg>
      </pc:sldChg>
    </pc:docChg>
  </pc:docChgLst>
  <pc:docChgLst>
    <pc:chgData name="Jayme Brand" userId="a3599983-1787-4118-831c-3a3241dfcfc2" providerId="ADAL" clId="{D0286C2F-166E-4823-BD05-525E67DC6C94}"/>
    <pc:docChg chg="modSld">
      <pc:chgData name="Jayme Brand" userId="a3599983-1787-4118-831c-3a3241dfcfc2" providerId="ADAL" clId="{D0286C2F-166E-4823-BD05-525E67DC6C94}" dt="2018-12-26T15:36:47.419" v="3" actId="1037"/>
      <pc:docMkLst>
        <pc:docMk/>
      </pc:docMkLst>
      <pc:sldChg chg="modSp">
        <pc:chgData name="Jayme Brand" userId="a3599983-1787-4118-831c-3a3241dfcfc2" providerId="ADAL" clId="{D0286C2F-166E-4823-BD05-525E67DC6C94}" dt="2018-12-26T15:36:47.419" v="3" actId="1037"/>
        <pc:sldMkLst>
          <pc:docMk/>
          <pc:sldMk cId="3487256703" sldId="365"/>
        </pc:sldMkLst>
        <pc:picChg chg="mod">
          <ac:chgData name="Jayme Brand" userId="a3599983-1787-4118-831c-3a3241dfcfc2" providerId="ADAL" clId="{D0286C2F-166E-4823-BD05-525E67DC6C94}" dt="2018-12-26T15:36:47.419" v="3" actId="1037"/>
          <ac:picMkLst>
            <pc:docMk/>
            <pc:sldMk cId="3487256703" sldId="365"/>
            <ac:picMk id="15" creationId="{7177E654-6544-4226-8DC8-245D7C63503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FDCF97-4016-4C70-9AD1-0512EA5A5AC0}" type="datetimeFigureOut">
              <a:rPr lang="en-US" smtClean="0"/>
              <a:t>2018-12-26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2920C1-BD8F-49F7-AA2A-45ABF53EDCD6}" type="slidenum">
              <a:rPr lang="en-US" smtClean="0"/>
              <a:t>‹#›</a:t>
            </a:fld>
            <a:endParaRPr lang="en-US"/>
          </a:p>
        </p:txBody>
      </p:sp>
    </p:spTree>
    <p:extLst>
      <p:ext uri="{BB962C8B-B14F-4D97-AF65-F5344CB8AC3E}">
        <p14:creationId xmlns:p14="http://schemas.microsoft.com/office/powerpoint/2010/main" val="1391973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2920C1-BD8F-49F7-AA2A-45ABF53EDCD6}" type="slidenum">
              <a:rPr lang="en-US" smtClean="0"/>
              <a:t>1</a:t>
            </a:fld>
            <a:endParaRPr lang="en-US"/>
          </a:p>
        </p:txBody>
      </p:sp>
    </p:spTree>
    <p:extLst>
      <p:ext uri="{BB962C8B-B14F-4D97-AF65-F5344CB8AC3E}">
        <p14:creationId xmlns:p14="http://schemas.microsoft.com/office/powerpoint/2010/main" val="2563420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2920C1-BD8F-49F7-AA2A-45ABF53EDCD6}" type="slidenum">
              <a:rPr lang="en-US" smtClean="0"/>
              <a:t>2</a:t>
            </a:fld>
            <a:endParaRPr lang="en-US"/>
          </a:p>
        </p:txBody>
      </p:sp>
    </p:spTree>
    <p:extLst>
      <p:ext uri="{BB962C8B-B14F-4D97-AF65-F5344CB8AC3E}">
        <p14:creationId xmlns:p14="http://schemas.microsoft.com/office/powerpoint/2010/main" val="3646757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7D07C-E782-48E6-8F24-B227D3BB56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C290BC-3A2C-4FCC-9E35-1F9D7428B3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38835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2652-7A4A-4074-AE3B-F39E2DF5494F}"/>
              </a:ext>
            </a:extLst>
          </p:cNvPr>
          <p:cNvSpPr>
            <a:spLocks noGrp="1"/>
          </p:cNvSpPr>
          <p:nvPr>
            <p:ph type="title"/>
          </p:nvPr>
        </p:nvSpPr>
        <p:spPr/>
        <p:txBody>
          <a:bodyPr/>
          <a:lstStyle>
            <a:lvl1pPr>
              <a:lnSpc>
                <a:spcPct val="100000"/>
              </a:lnSpc>
              <a:defRPr/>
            </a:lvl1pPr>
          </a:lstStyle>
          <a:p>
            <a:r>
              <a:rPr lang="en-US" dirty="0"/>
              <a:t>Click to edit Master title style</a:t>
            </a:r>
          </a:p>
        </p:txBody>
      </p:sp>
      <p:sp>
        <p:nvSpPr>
          <p:cNvPr id="3" name="Content Placeholder 2">
            <a:extLst>
              <a:ext uri="{FF2B5EF4-FFF2-40B4-BE49-F238E27FC236}">
                <a16:creationId xmlns:a16="http://schemas.microsoft.com/office/drawing/2014/main" id="{4F3B3FE2-A9A5-4B16-82B3-1DD7A26FB1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DF9EAB05-200E-4584-8EEF-47C52981FFDE}"/>
              </a:ext>
            </a:extLst>
          </p:cNvPr>
          <p:cNvCxnSpPr>
            <a:cxnSpLocks/>
          </p:cNvCxnSpPr>
          <p:nvPr userDrawn="1"/>
        </p:nvCxnSpPr>
        <p:spPr>
          <a:xfrm>
            <a:off x="838200" y="1470219"/>
            <a:ext cx="105156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4527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5AE43-2389-461C-BD59-796BFF93C0CB}"/>
              </a:ext>
            </a:extLst>
          </p:cNvPr>
          <p:cNvSpPr>
            <a:spLocks noGrp="1"/>
          </p:cNvSpPr>
          <p:nvPr>
            <p:ph type="title"/>
          </p:nvPr>
        </p:nvSpPr>
        <p:spPr>
          <a:xfrm>
            <a:off x="839788" y="365125"/>
            <a:ext cx="10515600" cy="1325563"/>
          </a:xfrm>
        </p:spPr>
        <p:txBody>
          <a:bodyPr/>
          <a:lstStyle>
            <a:lvl1pPr>
              <a:lnSpc>
                <a:spcPct val="100000"/>
              </a:lnSpc>
              <a:defRPr/>
            </a:lvl1pPr>
          </a:lstStyle>
          <a:p>
            <a:r>
              <a:rPr lang="en-US" dirty="0"/>
              <a:t>Click to edit Master title style</a:t>
            </a:r>
          </a:p>
        </p:txBody>
      </p:sp>
      <p:sp>
        <p:nvSpPr>
          <p:cNvPr id="3" name="Text Placeholder 2">
            <a:extLst>
              <a:ext uri="{FF2B5EF4-FFF2-40B4-BE49-F238E27FC236}">
                <a16:creationId xmlns:a16="http://schemas.microsoft.com/office/drawing/2014/main" id="{F04898B5-AAE0-404E-B7A6-48D7227DC3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5392D81-6160-4D19-835C-204E3D0F913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61B9CC-439D-4B19-9B80-859EEAF5DD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566B417-7DA8-463F-B51C-ACD3BFD8763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C3633DE8-C75B-45F6-95E1-2BDA3CD2709C}"/>
              </a:ext>
            </a:extLst>
          </p:cNvPr>
          <p:cNvCxnSpPr>
            <a:cxnSpLocks/>
          </p:cNvCxnSpPr>
          <p:nvPr userDrawn="1"/>
        </p:nvCxnSpPr>
        <p:spPr>
          <a:xfrm>
            <a:off x="838200" y="1470219"/>
            <a:ext cx="105156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5371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7D11AF-8958-46C7-A269-A167AA605B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241E07-7385-4FAF-98E3-F7FC1BFC27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Rectangle 19">
            <a:extLst>
              <a:ext uri="{FF2B5EF4-FFF2-40B4-BE49-F238E27FC236}">
                <a16:creationId xmlns:a16="http://schemas.microsoft.com/office/drawing/2014/main" id="{06102F35-5629-491B-A6E7-4B43D6775B3C}"/>
              </a:ext>
            </a:extLst>
          </p:cNvPr>
          <p:cNvSpPr/>
          <p:nvPr userDrawn="1"/>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75510CFA-4915-48DE-ACFD-55D1EC1EF677}"/>
              </a:ext>
            </a:extLst>
          </p:cNvPr>
          <p:cNvSpPr/>
          <p:nvPr userDrawn="1"/>
        </p:nvSpPr>
        <p:spPr>
          <a:xfrm>
            <a:off x="0" y="6398324"/>
            <a:ext cx="12192000" cy="459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2" name="Footer Placeholder 3">
            <a:extLst>
              <a:ext uri="{FF2B5EF4-FFF2-40B4-BE49-F238E27FC236}">
                <a16:creationId xmlns:a16="http://schemas.microsoft.com/office/drawing/2014/main" id="{0AAB10E7-843D-4867-8B2A-A4F2955F7A2E}"/>
              </a:ext>
            </a:extLst>
          </p:cNvPr>
          <p:cNvSpPr txBox="1">
            <a:spLocks/>
          </p:cNvSpPr>
          <p:nvPr userDrawn="1"/>
        </p:nvSpPr>
        <p:spPr>
          <a:xfrm>
            <a:off x="14" y="6446838"/>
            <a:ext cx="12188825" cy="365125"/>
          </a:xfrm>
          <a:prstGeom prst="rect">
            <a:avLst/>
          </a:prstGeom>
        </p:spPr>
        <p:txBody>
          <a:bodyPr vert="horz" lIns="91440" tIns="45720" rIns="91440" bIns="45720" rtlCol="0" anchor="ctr"/>
          <a:lstStyle>
            <a:defPPr>
              <a:defRPr lang="en-US"/>
            </a:defPPr>
            <a:lvl1pPr marL="0" algn="r" defTabSz="457200" rtl="0" eaLnBrk="1" latinLnBrk="0" hangingPunct="1">
              <a:defRPr sz="2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dirty="0"/>
              <a:t>APR-Rework.com</a:t>
            </a:r>
          </a:p>
        </p:txBody>
      </p:sp>
      <p:sp>
        <p:nvSpPr>
          <p:cNvPr id="24" name="Rectangle 23">
            <a:extLst>
              <a:ext uri="{FF2B5EF4-FFF2-40B4-BE49-F238E27FC236}">
                <a16:creationId xmlns:a16="http://schemas.microsoft.com/office/drawing/2014/main" id="{F4C8145B-1720-4291-A6BD-3B25304ECA0C}"/>
              </a:ext>
            </a:extLst>
          </p:cNvPr>
          <p:cNvSpPr/>
          <p:nvPr userDrawn="1"/>
        </p:nvSpPr>
        <p:spPr>
          <a:xfrm>
            <a:off x="10405188" y="6514652"/>
            <a:ext cx="1770036" cy="215444"/>
          </a:xfrm>
          <a:prstGeom prst="rect">
            <a:avLst/>
          </a:prstGeom>
        </p:spPr>
        <p:txBody>
          <a:bodyPr wrap="none">
            <a:spAutoFit/>
          </a:bodyPr>
          <a:lstStyle/>
          <a:p>
            <a:pPr algn="r"/>
            <a:r>
              <a:rPr lang="en-US" sz="800" b="1" dirty="0">
                <a:solidFill>
                  <a:schemeClr val="bg1"/>
                </a:solidFill>
                <a:latin typeface="Arial" panose="020B0604020202020204" pitchFamily="34" charset="0"/>
                <a:cs typeface="Arial" panose="020B0604020202020204" pitchFamily="34" charset="0"/>
              </a:rPr>
              <a:t>© 2018 DESCO INDUSTRIES INC</a:t>
            </a:r>
          </a:p>
        </p:txBody>
      </p:sp>
      <p:pic>
        <p:nvPicPr>
          <p:cNvPr id="10" name="Picture 9">
            <a:extLst>
              <a:ext uri="{FF2B5EF4-FFF2-40B4-BE49-F238E27FC236}">
                <a16:creationId xmlns:a16="http://schemas.microsoft.com/office/drawing/2014/main" id="{09A0E74C-EB5D-4CB3-85FF-C9154CCF450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4113" y="6475492"/>
            <a:ext cx="710821" cy="307815"/>
          </a:xfrm>
          <a:prstGeom prst="rect">
            <a:avLst/>
          </a:prstGeom>
        </p:spPr>
      </p:pic>
    </p:spTree>
    <p:extLst>
      <p:ext uri="{BB962C8B-B14F-4D97-AF65-F5344CB8AC3E}">
        <p14:creationId xmlns:p14="http://schemas.microsoft.com/office/powerpoint/2010/main" val="2306694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FDB927"/>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FDB927"/>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FDB927"/>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FDB927"/>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FDB927"/>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hyperlink" Target="https://apr-rework.descoindustries.com/pdf/Fume-Extractor-Selector-Guide.pdf" TargetMode="External"/><Relationship Id="rId4" Type="http://schemas.openxmlformats.org/officeDocument/2006/relationships/image" Target="../media/image23.tiff"/></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gif"/><Relationship Id="rId1" Type="http://schemas.openxmlformats.org/officeDocument/2006/relationships/slideLayout" Target="../slideLayouts/slideLayout2.xml"/><Relationship Id="rId5" Type="http://schemas.openxmlformats.org/officeDocument/2006/relationships/hyperlink" Target="https://apr-rework.descoindustries.com/pdf/Fume-Extractor-Selector-Guide.pdf" TargetMode="Externa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hyperlink" Target="http://www.apr-rework.com/Purex-Fume-Extraction-Qualification.aspx" TargetMode="External"/><Relationship Id="rId4" Type="http://schemas.openxmlformats.org/officeDocument/2006/relationships/image" Target="../media/image48.jpg"/></Relationships>
</file>

<file path=ppt/slides/_rels/slide27.xml.rels><?xml version="1.0" encoding="UTF-8" standalone="yes"?>
<Relationships xmlns="http://schemas.openxmlformats.org/package/2006/relationships"><Relationship Id="rId3" Type="http://schemas.openxmlformats.org/officeDocument/2006/relationships/hyperlink" Target="http://www.apr-rework.com/Purex-Fume-Extraction-Qualification.aspx"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apr-rework.com/Purex-Fume-Extraction-Qualification.aspx" TargetMode="External"/><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Service@APR-Rework.com"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6F69C5-CC6A-4FCF-AD62-C72C5AE0611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36193" y="741681"/>
            <a:ext cx="8319614" cy="3602736"/>
          </a:xfrm>
          <a:prstGeom prst="rect">
            <a:avLst/>
          </a:prstGeom>
        </p:spPr>
      </p:pic>
      <p:sp>
        <p:nvSpPr>
          <p:cNvPr id="5" name="TextBox 4">
            <a:extLst>
              <a:ext uri="{FF2B5EF4-FFF2-40B4-BE49-F238E27FC236}">
                <a16:creationId xmlns:a16="http://schemas.microsoft.com/office/drawing/2014/main" id="{A0FA7CF1-40CC-422A-917E-6EB284387565}"/>
              </a:ext>
            </a:extLst>
          </p:cNvPr>
          <p:cNvSpPr txBox="1"/>
          <p:nvPr/>
        </p:nvSpPr>
        <p:spPr>
          <a:xfrm>
            <a:off x="1790876" y="4344417"/>
            <a:ext cx="8607100" cy="738664"/>
          </a:xfrm>
          <a:prstGeom prst="rect">
            <a:avLst/>
          </a:prstGeom>
          <a:noFill/>
        </p:spPr>
        <p:txBody>
          <a:bodyPr wrap="none" rtlCol="0">
            <a:spAutoFit/>
          </a:bodyPr>
          <a:lstStyle/>
          <a:p>
            <a:pPr algn="ctr"/>
            <a:r>
              <a:rPr lang="en-US" sz="4200" b="1"/>
              <a:t>ADVANCED PACKAGE REWORK</a:t>
            </a:r>
            <a:endParaRPr lang="en-US" sz="4200" b="1" dirty="0"/>
          </a:p>
        </p:txBody>
      </p:sp>
      <p:sp>
        <p:nvSpPr>
          <p:cNvPr id="8" name="Subtitle 2">
            <a:extLst>
              <a:ext uri="{FF2B5EF4-FFF2-40B4-BE49-F238E27FC236}">
                <a16:creationId xmlns:a16="http://schemas.microsoft.com/office/drawing/2014/main" id="{5282D5A1-F7F4-437C-9D8E-CC8B52F4496B}"/>
              </a:ext>
            </a:extLst>
          </p:cNvPr>
          <p:cNvSpPr>
            <a:spLocks noGrp="1"/>
          </p:cNvSpPr>
          <p:nvPr>
            <p:ph type="subTitle" idx="1"/>
          </p:nvPr>
        </p:nvSpPr>
        <p:spPr>
          <a:xfrm>
            <a:off x="633999" y="5727515"/>
            <a:ext cx="10925101" cy="515477"/>
          </a:xfrm>
        </p:spPr>
        <p:txBody>
          <a:bodyPr>
            <a:normAutofit/>
          </a:bodyPr>
          <a:lstStyle/>
          <a:p>
            <a:pPr algn="ctr"/>
            <a:r>
              <a:rPr lang="en-US" sz="2000" dirty="0">
                <a:solidFill>
                  <a:schemeClr val="tx1">
                    <a:lumMod val="85000"/>
                    <a:lumOff val="15000"/>
                  </a:schemeClr>
                </a:solidFill>
              </a:rPr>
              <a:t>PUREX FUME EXTRACTION – PRODUCT OVERVIEW</a:t>
            </a:r>
          </a:p>
        </p:txBody>
      </p:sp>
      <p:cxnSp>
        <p:nvCxnSpPr>
          <p:cNvPr id="7" name="Straight Connector 6">
            <a:extLst>
              <a:ext uri="{FF2B5EF4-FFF2-40B4-BE49-F238E27FC236}">
                <a16:creationId xmlns:a16="http://schemas.microsoft.com/office/drawing/2014/main" id="{B8A40254-A055-4C07-9B3F-00193FC2A9DC}"/>
              </a:ext>
            </a:extLst>
          </p:cNvPr>
          <p:cNvCxnSpPr/>
          <p:nvPr/>
        </p:nvCxnSpPr>
        <p:spPr>
          <a:xfrm>
            <a:off x="622169" y="5458120"/>
            <a:ext cx="1094452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1646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191CE-855C-408A-BE31-3855DCB5427C}"/>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Local Exhaust Ventilation Benefits</a:t>
            </a:r>
          </a:p>
        </p:txBody>
      </p:sp>
      <p:sp>
        <p:nvSpPr>
          <p:cNvPr id="10" name="Rectangle 9">
            <a:extLst>
              <a:ext uri="{FF2B5EF4-FFF2-40B4-BE49-F238E27FC236}">
                <a16:creationId xmlns:a16="http://schemas.microsoft.com/office/drawing/2014/main" id="{95355B76-52AF-44F6-A6FB-1D9263AF44FB}"/>
              </a:ext>
            </a:extLst>
          </p:cNvPr>
          <p:cNvSpPr/>
          <p:nvPr/>
        </p:nvSpPr>
        <p:spPr>
          <a:xfrm>
            <a:off x="6527444" y="1835644"/>
            <a:ext cx="5144603" cy="3693319"/>
          </a:xfrm>
          <a:prstGeom prst="rect">
            <a:avLst/>
          </a:prstGeom>
        </p:spPr>
        <p:txBody>
          <a:bodyPr wrap="square">
            <a:spAutoFit/>
          </a:bodyPr>
          <a:lstStyle/>
          <a:p>
            <a:pPr marL="515938">
              <a:lnSpc>
                <a:spcPct val="150000"/>
              </a:lnSpc>
              <a:buClr>
                <a:schemeClr val="accent1"/>
              </a:buClr>
            </a:pPr>
            <a:r>
              <a:rPr lang="en-US" sz="2000" dirty="0">
                <a:latin typeface="Arial" panose="020B0604020202020204" pitchFamily="34" charset="0"/>
                <a:cs typeface="Arial" panose="020B0604020202020204" pitchFamily="34" charset="0"/>
              </a:rPr>
              <a:t>Consistency: </a:t>
            </a:r>
          </a:p>
          <a:p>
            <a:pPr marL="688975" lvl="1" indent="-231775">
              <a:lnSpc>
                <a:spcPct val="150000"/>
              </a:lnSpc>
              <a:buClr>
                <a:schemeClr val="accent1"/>
              </a:buClr>
              <a:buFont typeface="Arial" panose="020B0604020202020204" pitchFamily="34" charset="0"/>
              <a:buChar char="•"/>
            </a:pPr>
            <a:r>
              <a:rPr lang="en-US" sz="1600" dirty="0">
                <a:latin typeface="Arial" panose="020B0604020202020204" pitchFamily="34" charset="0"/>
                <a:cs typeface="Arial" panose="020B0604020202020204" pitchFamily="34" charset="0"/>
              </a:rPr>
              <a:t>Purex equipment maintains a steady volume of air flow</a:t>
            </a:r>
          </a:p>
          <a:p>
            <a:pPr marL="688975" indent="-231775">
              <a:lnSpc>
                <a:spcPct val="150000"/>
              </a:lnSpc>
              <a:buClr>
                <a:schemeClr val="accent1"/>
              </a:buClr>
            </a:pPr>
            <a:r>
              <a:rPr lang="en-US" sz="2000" dirty="0">
                <a:latin typeface="Arial" panose="020B0604020202020204" pitchFamily="34" charset="0"/>
                <a:cs typeface="Arial" panose="020B0604020202020204" pitchFamily="34" charset="0"/>
              </a:rPr>
              <a:t>Local Legislation: </a:t>
            </a:r>
          </a:p>
          <a:p>
            <a:pPr marL="688975" lvl="1" indent="-231775">
              <a:lnSpc>
                <a:spcPct val="150000"/>
              </a:lnSpc>
              <a:buClr>
                <a:schemeClr val="accent1"/>
              </a:buClr>
              <a:buFont typeface="Arial" panose="020B0604020202020204" pitchFamily="34" charset="0"/>
              <a:buChar char="•"/>
            </a:pPr>
            <a:r>
              <a:rPr lang="en-US" sz="1600" dirty="0">
                <a:latin typeface="Arial" panose="020B0604020202020204" pitchFamily="34" charset="0"/>
                <a:cs typeface="Arial" panose="020B0604020202020204" pitchFamily="34" charset="0"/>
              </a:rPr>
              <a:t>Many local laws prevent exhausting of fumes to the outside</a:t>
            </a:r>
          </a:p>
          <a:p>
            <a:pPr marL="688975" indent="-231775">
              <a:lnSpc>
                <a:spcPct val="150000"/>
              </a:lnSpc>
              <a:buClr>
                <a:schemeClr val="accent1"/>
              </a:buClr>
              <a:tabLst>
                <a:tab pos="515938" algn="l"/>
              </a:tabLst>
            </a:pPr>
            <a:r>
              <a:rPr lang="en-US" sz="2000" dirty="0">
                <a:latin typeface="Arial" panose="020B0604020202020204" pitchFamily="34" charset="0"/>
                <a:cs typeface="Arial" panose="020B0604020202020204" pitchFamily="34" charset="0"/>
              </a:rPr>
              <a:t>	Flexibility</a:t>
            </a:r>
          </a:p>
          <a:p>
            <a:pPr marL="688975" lvl="1" indent="-231775">
              <a:lnSpc>
                <a:spcPct val="150000"/>
              </a:lnSpc>
              <a:buClr>
                <a:schemeClr val="accent1"/>
              </a:buClr>
              <a:buFont typeface="Arial" panose="020B0604020202020204" pitchFamily="34" charset="0"/>
              <a:buChar char="•"/>
            </a:pPr>
            <a:r>
              <a:rPr lang="en-US" sz="1600" dirty="0">
                <a:latin typeface="Arial" panose="020B0604020202020204" pitchFamily="34" charset="0"/>
                <a:cs typeface="Arial" panose="020B0604020202020204" pitchFamily="34" charset="0"/>
              </a:rPr>
              <a:t>Purex Fume Extraction units are easy to move making the process more portable</a:t>
            </a:r>
          </a:p>
        </p:txBody>
      </p:sp>
      <p:sp>
        <p:nvSpPr>
          <p:cNvPr id="12" name="Rectangle 11">
            <a:extLst>
              <a:ext uri="{FF2B5EF4-FFF2-40B4-BE49-F238E27FC236}">
                <a16:creationId xmlns:a16="http://schemas.microsoft.com/office/drawing/2014/main" id="{7C190813-F60A-44A4-9E73-BBA9515B97E2}"/>
              </a:ext>
            </a:extLst>
          </p:cNvPr>
          <p:cNvSpPr/>
          <p:nvPr/>
        </p:nvSpPr>
        <p:spPr>
          <a:xfrm>
            <a:off x="166254" y="1834179"/>
            <a:ext cx="6083939" cy="4016997"/>
          </a:xfrm>
          <a:prstGeom prst="rect">
            <a:avLst/>
          </a:prstGeom>
        </p:spPr>
        <p:txBody>
          <a:bodyPr wrap="square">
            <a:spAutoFit/>
          </a:bodyPr>
          <a:lstStyle/>
          <a:p>
            <a:pPr marL="461963">
              <a:lnSpc>
                <a:spcPct val="150000"/>
              </a:lnSpc>
              <a:buClr>
                <a:schemeClr val="accent1"/>
              </a:buClr>
              <a:tabLst>
                <a:tab pos="515938" algn="l"/>
              </a:tabLst>
            </a:pPr>
            <a:r>
              <a:rPr lang="en-US" sz="2000" dirty="0">
                <a:latin typeface="Arial" panose="020B0604020202020204" pitchFamily="34" charset="0"/>
                <a:cs typeface="Arial" panose="020B0604020202020204" pitchFamily="34" charset="0"/>
              </a:rPr>
              <a:t>Safety: </a:t>
            </a:r>
          </a:p>
          <a:p>
            <a:pPr marL="688975" lvl="1" indent="-231775">
              <a:lnSpc>
                <a:spcPct val="150000"/>
              </a:lnSpc>
              <a:buClr>
                <a:schemeClr val="accent1"/>
              </a:buClr>
              <a:buFont typeface="Arial" panose="020B0604020202020204" pitchFamily="34" charset="0"/>
              <a:buChar char="•"/>
            </a:pPr>
            <a:r>
              <a:rPr lang="en-US" sz="1600" dirty="0">
                <a:latin typeface="Arial" panose="020B0604020202020204" pitchFamily="34" charset="0"/>
                <a:cs typeface="Arial" panose="020B0604020202020204" pitchFamily="34" charset="0"/>
              </a:rPr>
              <a:t>Purex uses multi-stage filtration to </a:t>
            </a:r>
            <a:r>
              <a:rPr lang="en-US" sz="1600" u="sng" dirty="0">
                <a:latin typeface="Arial" panose="020B0604020202020204" pitchFamily="34" charset="0"/>
                <a:cs typeface="Arial" panose="020B0604020202020204" pitchFamily="34" charset="0"/>
              </a:rPr>
              <a:t>remove</a:t>
            </a:r>
            <a:r>
              <a:rPr lang="en-US" sz="1600" dirty="0">
                <a:latin typeface="Arial" panose="020B0604020202020204" pitchFamily="34" charset="0"/>
                <a:cs typeface="Arial" panose="020B0604020202020204" pitchFamily="34" charset="0"/>
              </a:rPr>
              <a:t> harmful fumes and return </a:t>
            </a:r>
            <a:r>
              <a:rPr lang="en-US" sz="1600" b="1" dirty="0">
                <a:latin typeface="Arial" panose="020B0604020202020204" pitchFamily="34" charset="0"/>
                <a:cs typeface="Arial" panose="020B0604020202020204" pitchFamily="34" charset="0"/>
              </a:rPr>
              <a:t>clean</a:t>
            </a:r>
            <a:r>
              <a:rPr lang="en-US" sz="1600" dirty="0">
                <a:latin typeface="Arial" panose="020B0604020202020204" pitchFamily="34" charset="0"/>
                <a:cs typeface="Arial" panose="020B0604020202020204" pitchFamily="34" charset="0"/>
              </a:rPr>
              <a:t> air back to the working environment</a:t>
            </a:r>
          </a:p>
          <a:p>
            <a:pPr marL="688975" indent="-231775">
              <a:lnSpc>
                <a:spcPct val="150000"/>
              </a:lnSpc>
              <a:buClr>
                <a:schemeClr val="accent1"/>
              </a:buClr>
            </a:pPr>
            <a:r>
              <a:rPr lang="en-US" sz="2000" dirty="0">
                <a:latin typeface="Arial" panose="020B0604020202020204" pitchFamily="34" charset="0"/>
                <a:cs typeface="Arial" panose="020B0604020202020204" pitchFamily="34" charset="0"/>
              </a:rPr>
              <a:t>Cost: </a:t>
            </a:r>
          </a:p>
          <a:p>
            <a:pPr marL="688975" lvl="1" indent="-231775">
              <a:lnSpc>
                <a:spcPct val="150000"/>
              </a:lnSpc>
              <a:buClr>
                <a:schemeClr val="accent1"/>
              </a:buClr>
              <a:buFont typeface="Arial" panose="020B0604020202020204" pitchFamily="34" charset="0"/>
              <a:buChar char="•"/>
            </a:pPr>
            <a:r>
              <a:rPr lang="en-US" sz="1600" dirty="0">
                <a:latin typeface="Arial" panose="020B0604020202020204" pitchFamily="34" charset="0"/>
                <a:cs typeface="Arial" panose="020B0604020202020204" pitchFamily="34" charset="0"/>
              </a:rPr>
              <a:t>No modifications needed to the building</a:t>
            </a:r>
          </a:p>
          <a:p>
            <a:pPr marL="688975" lvl="1" indent="-231775">
              <a:lnSpc>
                <a:spcPct val="150000"/>
              </a:lnSpc>
              <a:buClr>
                <a:schemeClr val="accent1"/>
              </a:buClr>
              <a:buFont typeface="Arial" panose="020B0604020202020204" pitchFamily="34" charset="0"/>
              <a:buChar char="•"/>
            </a:pPr>
            <a:r>
              <a:rPr lang="en-US" sz="1600" dirty="0">
                <a:latin typeface="Arial" panose="020B0604020202020204" pitchFamily="34" charset="0"/>
                <a:cs typeface="Arial" panose="020B0604020202020204" pitchFamily="34" charset="0"/>
              </a:rPr>
              <a:t>Fumes not properly handled lead to employee discomfort, increased healthcare costs, lost time at work and fines</a:t>
            </a:r>
          </a:p>
          <a:p>
            <a:pPr marL="688975" indent="-231775">
              <a:lnSpc>
                <a:spcPct val="150000"/>
              </a:lnSpc>
              <a:buClr>
                <a:schemeClr val="accent1"/>
              </a:buClr>
            </a:pPr>
            <a:r>
              <a:rPr lang="en-US" sz="2000" dirty="0">
                <a:latin typeface="Arial" panose="020B0604020202020204" pitchFamily="34" charset="0"/>
                <a:cs typeface="Arial" panose="020B0604020202020204" pitchFamily="34" charset="0"/>
              </a:rPr>
              <a:t>Environment:</a:t>
            </a:r>
          </a:p>
          <a:p>
            <a:pPr marL="688975" lvl="1" indent="-231775">
              <a:lnSpc>
                <a:spcPct val="150000"/>
              </a:lnSpc>
              <a:buClr>
                <a:schemeClr val="accent1"/>
              </a:buClr>
              <a:buFont typeface="Arial" panose="020B0604020202020204" pitchFamily="34" charset="0"/>
              <a:buChar char="•"/>
            </a:pPr>
            <a:r>
              <a:rPr lang="en-US" sz="1600" dirty="0">
                <a:latin typeface="Arial" panose="020B0604020202020204" pitchFamily="34" charset="0"/>
                <a:cs typeface="Arial" panose="020B0604020202020204" pitchFamily="34" charset="0"/>
              </a:rPr>
              <a:t>Unfiltered exhausted vapors are harmful, can re-enter the facility, and affect neighboring buildings</a:t>
            </a:r>
          </a:p>
        </p:txBody>
      </p:sp>
      <p:pic>
        <p:nvPicPr>
          <p:cNvPr id="13" name="Picture 12">
            <a:extLst>
              <a:ext uri="{FF2B5EF4-FFF2-40B4-BE49-F238E27FC236}">
                <a16:creationId xmlns:a16="http://schemas.microsoft.com/office/drawing/2014/main" id="{CF75D3EC-BC7B-4471-AAE2-6AEC4D6F23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525" y="1974926"/>
            <a:ext cx="380104" cy="380104"/>
          </a:xfrm>
          <a:prstGeom prst="rect">
            <a:avLst/>
          </a:prstGeom>
        </p:spPr>
      </p:pic>
      <p:pic>
        <p:nvPicPr>
          <p:cNvPr id="14" name="Picture 13">
            <a:extLst>
              <a:ext uri="{FF2B5EF4-FFF2-40B4-BE49-F238E27FC236}">
                <a16:creationId xmlns:a16="http://schemas.microsoft.com/office/drawing/2014/main" id="{C944B151-8694-4BAF-A4CB-BAF5FCA456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145" y="3135603"/>
            <a:ext cx="385484" cy="385484"/>
          </a:xfrm>
          <a:prstGeom prst="rect">
            <a:avLst/>
          </a:prstGeom>
        </p:spPr>
      </p:pic>
      <p:pic>
        <p:nvPicPr>
          <p:cNvPr id="15" name="Picture 14">
            <a:extLst>
              <a:ext uri="{FF2B5EF4-FFF2-40B4-BE49-F238E27FC236}">
                <a16:creationId xmlns:a16="http://schemas.microsoft.com/office/drawing/2014/main" id="{7177E654-6544-4226-8DC8-245D7C6350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910" y="4686040"/>
            <a:ext cx="439537" cy="439537"/>
          </a:xfrm>
          <a:prstGeom prst="rect">
            <a:avLst/>
          </a:prstGeom>
        </p:spPr>
      </p:pic>
      <p:pic>
        <p:nvPicPr>
          <p:cNvPr id="16" name="Picture 15">
            <a:extLst>
              <a:ext uri="{FF2B5EF4-FFF2-40B4-BE49-F238E27FC236}">
                <a16:creationId xmlns:a16="http://schemas.microsoft.com/office/drawing/2014/main" id="{81C1BD21-13EC-4537-832D-CBB9F0D2E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5024" y="1974926"/>
            <a:ext cx="380104" cy="380104"/>
          </a:xfrm>
          <a:prstGeom prst="rect">
            <a:avLst/>
          </a:prstGeom>
        </p:spPr>
      </p:pic>
      <p:pic>
        <p:nvPicPr>
          <p:cNvPr id="17" name="Picture 16">
            <a:extLst>
              <a:ext uri="{FF2B5EF4-FFF2-40B4-BE49-F238E27FC236}">
                <a16:creationId xmlns:a16="http://schemas.microsoft.com/office/drawing/2014/main" id="{1A5C2AAE-E60F-4F73-B65B-CE4FD04CEE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29644" y="3082904"/>
            <a:ext cx="385484" cy="385484"/>
          </a:xfrm>
          <a:prstGeom prst="rect">
            <a:avLst/>
          </a:prstGeom>
        </p:spPr>
      </p:pic>
      <p:pic>
        <p:nvPicPr>
          <p:cNvPr id="18" name="Picture 17">
            <a:extLst>
              <a:ext uri="{FF2B5EF4-FFF2-40B4-BE49-F238E27FC236}">
                <a16:creationId xmlns:a16="http://schemas.microsoft.com/office/drawing/2014/main" id="{E22C8F8F-BD9F-414A-AD86-E682020530E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29644" y="4300556"/>
            <a:ext cx="385484" cy="385484"/>
          </a:xfrm>
          <a:prstGeom prst="rect">
            <a:avLst/>
          </a:prstGeom>
        </p:spPr>
      </p:pic>
    </p:spTree>
    <p:extLst>
      <p:ext uri="{BB962C8B-B14F-4D97-AF65-F5344CB8AC3E}">
        <p14:creationId xmlns:p14="http://schemas.microsoft.com/office/powerpoint/2010/main" val="3487256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191CE-855C-408A-BE31-3855DCB5427C}"/>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Analog Machines</a:t>
            </a:r>
          </a:p>
        </p:txBody>
      </p:sp>
      <p:sp>
        <p:nvSpPr>
          <p:cNvPr id="11" name="Rectangle 10">
            <a:extLst>
              <a:ext uri="{FF2B5EF4-FFF2-40B4-BE49-F238E27FC236}">
                <a16:creationId xmlns:a16="http://schemas.microsoft.com/office/drawing/2014/main" id="{1A90BB5F-F951-41DD-97E3-C57A573EF0ED}"/>
              </a:ext>
            </a:extLst>
          </p:cNvPr>
          <p:cNvSpPr/>
          <p:nvPr/>
        </p:nvSpPr>
        <p:spPr>
          <a:xfrm>
            <a:off x="1055893" y="1971708"/>
            <a:ext cx="4495823" cy="3831818"/>
          </a:xfrm>
          <a:prstGeom prst="rect">
            <a:avLst/>
          </a:prstGeom>
        </p:spPr>
        <p:txBody>
          <a:bodyPr wrap="square">
            <a:spAutoFit/>
          </a:bodyPr>
          <a:lstStyle/>
          <a:p>
            <a:pPr marL="225425" indent="-225425">
              <a:lnSpc>
                <a:spcPct val="150000"/>
              </a:lnSpc>
              <a:buClr>
                <a:schemeClr val="accent1"/>
              </a:buClr>
              <a:buFont typeface="Arial" panose="020B0604020202020204" pitchFamily="34" charset="0"/>
              <a:buChar char="•"/>
            </a:pPr>
            <a:r>
              <a:rPr lang="en-US" dirty="0">
                <a:latin typeface="Arial" panose="020B0604020202020204" pitchFamily="34" charset="0"/>
                <a:cs typeface="Arial" panose="020B0604020202020204" pitchFamily="34" charset="0"/>
              </a:rPr>
              <a:t>Automatic Flow Control maintains constant extraction rate</a:t>
            </a:r>
          </a:p>
          <a:p>
            <a:pPr marL="225425" indent="-225425">
              <a:lnSpc>
                <a:spcPct val="150000"/>
              </a:lnSpc>
              <a:buClr>
                <a:schemeClr val="accent1"/>
              </a:buClr>
              <a:buFont typeface="Arial" panose="020B0604020202020204" pitchFamily="34" charset="0"/>
              <a:buChar char="•"/>
            </a:pPr>
            <a:r>
              <a:rPr lang="en-US" dirty="0">
                <a:latin typeface="Arial" panose="020B0604020202020204" pitchFamily="34" charset="0"/>
                <a:cs typeface="Arial" panose="020B0604020202020204" pitchFamily="34" charset="0"/>
              </a:rPr>
              <a:t>Adjustable Air Flow extends filter life</a:t>
            </a:r>
          </a:p>
          <a:p>
            <a:pPr marL="225425" indent="-225425">
              <a:lnSpc>
                <a:spcPct val="150000"/>
              </a:lnSpc>
              <a:buClr>
                <a:schemeClr val="accent1"/>
              </a:buClr>
              <a:buFont typeface="Arial" panose="020B0604020202020204" pitchFamily="34" charset="0"/>
              <a:buChar char="•"/>
            </a:pPr>
            <a:r>
              <a:rPr lang="en-US" dirty="0">
                <a:latin typeface="Arial" panose="020B0604020202020204" pitchFamily="34" charset="0"/>
                <a:cs typeface="Arial" panose="020B0604020202020204" pitchFamily="34" charset="0"/>
              </a:rPr>
              <a:t>Blocked Filter Warning</a:t>
            </a:r>
          </a:p>
          <a:p>
            <a:pPr marL="225425" indent="-225425">
              <a:lnSpc>
                <a:spcPct val="150000"/>
              </a:lnSpc>
              <a:buClr>
                <a:schemeClr val="accent1"/>
              </a:buClr>
              <a:buFont typeface="Arial" panose="020B0604020202020204" pitchFamily="34" charset="0"/>
              <a:buChar char="•"/>
            </a:pPr>
            <a:r>
              <a:rPr lang="en-US" dirty="0">
                <a:latin typeface="Arial" panose="020B0604020202020204" pitchFamily="34" charset="0"/>
                <a:cs typeface="Arial" panose="020B0604020202020204" pitchFamily="34" charset="0"/>
              </a:rPr>
              <a:t>Easy to change filters</a:t>
            </a:r>
          </a:p>
          <a:p>
            <a:pPr marL="225425" indent="-225425">
              <a:lnSpc>
                <a:spcPct val="150000"/>
              </a:lnSpc>
              <a:buClr>
                <a:schemeClr val="accent1"/>
              </a:buClr>
              <a:buFont typeface="Arial" panose="020B0604020202020204" pitchFamily="34" charset="0"/>
              <a:buChar char="•"/>
            </a:pPr>
            <a:r>
              <a:rPr lang="en-US" dirty="0">
                <a:latin typeface="Arial" panose="020B0604020202020204" pitchFamily="34" charset="0"/>
                <a:cs typeface="Arial" panose="020B0604020202020204" pitchFamily="34" charset="0"/>
              </a:rPr>
              <a:t>Quiet operation</a:t>
            </a:r>
          </a:p>
          <a:p>
            <a:pPr marL="225425" indent="-225425">
              <a:lnSpc>
                <a:spcPct val="150000"/>
              </a:lnSpc>
              <a:buClr>
                <a:schemeClr val="accent1"/>
              </a:buClr>
              <a:buFont typeface="Arial" panose="020B0604020202020204" pitchFamily="34" charset="0"/>
              <a:buChar char="•"/>
            </a:pPr>
            <a:r>
              <a:rPr lang="en-US" dirty="0">
                <a:latin typeface="Arial" panose="020B0604020202020204" pitchFamily="34" charset="0"/>
                <a:cs typeface="Arial" panose="020B0604020202020204" pitchFamily="34" charset="0"/>
              </a:rPr>
              <a:t>Reverse Air Flow prevents condensation and extends filter life</a:t>
            </a:r>
          </a:p>
          <a:p>
            <a:pPr marL="285750" indent="-285750">
              <a:lnSpc>
                <a:spcPct val="150000"/>
              </a:lnSpc>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76060BD-AD0E-49D3-A6D6-8DA271B2CC6F}"/>
              </a:ext>
            </a:extLst>
          </p:cNvPr>
          <p:cNvSpPr/>
          <p:nvPr/>
        </p:nvSpPr>
        <p:spPr>
          <a:xfrm>
            <a:off x="6534399" y="1971708"/>
            <a:ext cx="4495823" cy="3416320"/>
          </a:xfrm>
          <a:prstGeom prst="rect">
            <a:avLst/>
          </a:prstGeom>
        </p:spPr>
        <p:txBody>
          <a:bodyPr wrap="square">
            <a:spAutoFit/>
          </a:bodyPr>
          <a:lstStyle/>
          <a:p>
            <a:pPr marL="225425" indent="-225425">
              <a:lnSpc>
                <a:spcPct val="150000"/>
              </a:lnSpc>
              <a:buClr>
                <a:schemeClr val="accent1"/>
              </a:buClr>
              <a:buFont typeface="Arial" panose="020B0604020202020204" pitchFamily="34" charset="0"/>
              <a:buChar char="•"/>
            </a:pPr>
            <a:r>
              <a:rPr lang="en-US" dirty="0">
                <a:latin typeface="Arial" panose="020B0604020202020204" pitchFamily="34" charset="0"/>
                <a:cs typeface="Arial" panose="020B0604020202020204" pitchFamily="34" charset="0"/>
              </a:rPr>
              <a:t>Filter Blocked Monitor</a:t>
            </a:r>
          </a:p>
          <a:p>
            <a:pPr marL="225425" indent="-225425">
              <a:lnSpc>
                <a:spcPct val="150000"/>
              </a:lnSpc>
              <a:buClr>
                <a:schemeClr val="accent1"/>
              </a:buClr>
              <a:buFont typeface="Arial" panose="020B0604020202020204" pitchFamily="34" charset="0"/>
              <a:buChar char="•"/>
            </a:pPr>
            <a:r>
              <a:rPr lang="en-US" dirty="0">
                <a:latin typeface="Arial" panose="020B0604020202020204" pitchFamily="34" charset="0"/>
                <a:cs typeface="Arial" panose="020B0604020202020204" pitchFamily="34" charset="0"/>
              </a:rPr>
              <a:t>Remote Machine Interface</a:t>
            </a:r>
          </a:p>
          <a:p>
            <a:pPr marL="225425" indent="-225425">
              <a:lnSpc>
                <a:spcPct val="150000"/>
              </a:lnSpc>
              <a:buClr>
                <a:schemeClr val="accent1"/>
              </a:buClr>
              <a:buFont typeface="Arial" panose="020B0604020202020204" pitchFamily="34" charset="0"/>
              <a:buChar char="•"/>
            </a:pPr>
            <a:r>
              <a:rPr lang="en-US" dirty="0">
                <a:latin typeface="Arial" panose="020B0604020202020204" pitchFamily="34" charset="0"/>
                <a:cs typeface="Arial" panose="020B0604020202020204" pitchFamily="34" charset="0"/>
              </a:rPr>
              <a:t>Welded stainless steel construction</a:t>
            </a:r>
          </a:p>
          <a:p>
            <a:pPr marL="225425" indent="-225425">
              <a:lnSpc>
                <a:spcPct val="150000"/>
              </a:lnSpc>
              <a:buClr>
                <a:schemeClr val="accent1"/>
              </a:buClr>
              <a:buFont typeface="Arial" panose="020B0604020202020204" pitchFamily="34" charset="0"/>
              <a:buChar char="•"/>
            </a:pPr>
            <a:r>
              <a:rPr lang="en-US" dirty="0">
                <a:latin typeface="Arial" panose="020B0604020202020204" pitchFamily="34" charset="0"/>
                <a:cs typeface="Arial" panose="020B0604020202020204" pitchFamily="34" charset="0"/>
              </a:rPr>
              <a:t>Continuous run brushless motors</a:t>
            </a:r>
          </a:p>
          <a:p>
            <a:pPr marL="225425" indent="-225425">
              <a:lnSpc>
                <a:spcPct val="150000"/>
              </a:lnSpc>
              <a:buClr>
                <a:schemeClr val="accent1"/>
              </a:buClr>
              <a:buFont typeface="Arial" panose="020B0604020202020204" pitchFamily="34" charset="0"/>
              <a:buChar char="•"/>
            </a:pPr>
            <a:r>
              <a:rPr lang="en-US" dirty="0">
                <a:latin typeface="Arial" panose="020B0604020202020204" pitchFamily="34" charset="0"/>
                <a:cs typeface="Arial" panose="020B0604020202020204" pitchFamily="34" charset="0"/>
              </a:rPr>
              <a:t>Low energy consumption </a:t>
            </a:r>
          </a:p>
          <a:p>
            <a:pPr marL="225425" indent="-225425">
              <a:lnSpc>
                <a:spcPct val="150000"/>
              </a:lnSpc>
              <a:buClr>
                <a:schemeClr val="accent1"/>
              </a:buClr>
              <a:buFont typeface="Arial" panose="020B0604020202020204" pitchFamily="34" charset="0"/>
              <a:buChar char="•"/>
            </a:pPr>
            <a:r>
              <a:rPr lang="en-US" dirty="0">
                <a:latin typeface="Arial" panose="020B0604020202020204" pitchFamily="34" charset="0"/>
                <a:cs typeface="Arial" panose="020B0604020202020204" pitchFamily="34" charset="0"/>
              </a:rPr>
              <a:t>HEPA filtration removes 99.997% of particles down to .3 microns</a:t>
            </a:r>
          </a:p>
          <a:p>
            <a:pPr marL="285750" indent="-285750">
              <a:lnSpc>
                <a:spcPct val="150000"/>
              </a:lnSpc>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576B72C0-833B-4BA2-AD72-BE223DBC3AC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30387" y="4559673"/>
            <a:ext cx="1624756" cy="1759946"/>
          </a:xfrm>
          <a:prstGeom prst="rect">
            <a:avLst/>
          </a:prstGeom>
        </p:spPr>
      </p:pic>
    </p:spTree>
    <p:extLst>
      <p:ext uri="{BB962C8B-B14F-4D97-AF65-F5344CB8AC3E}">
        <p14:creationId xmlns:p14="http://schemas.microsoft.com/office/powerpoint/2010/main" val="2683386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191CE-855C-408A-BE31-3855DCB5427C}"/>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Analog Machines</a:t>
            </a:r>
          </a:p>
        </p:txBody>
      </p:sp>
      <p:pic>
        <p:nvPicPr>
          <p:cNvPr id="20" name="Picture 19">
            <a:extLst>
              <a:ext uri="{FF2B5EF4-FFF2-40B4-BE49-F238E27FC236}">
                <a16:creationId xmlns:a16="http://schemas.microsoft.com/office/drawing/2014/main" id="{576B72C0-833B-4BA2-AD72-BE223DBC3AC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30387" y="4559673"/>
            <a:ext cx="1624756" cy="1759946"/>
          </a:xfrm>
          <a:prstGeom prst="rect">
            <a:avLst/>
          </a:prstGeom>
        </p:spPr>
      </p:pic>
      <p:sp>
        <p:nvSpPr>
          <p:cNvPr id="6" name="Text Box 2">
            <a:extLst>
              <a:ext uri="{FF2B5EF4-FFF2-40B4-BE49-F238E27FC236}">
                <a16:creationId xmlns:a16="http://schemas.microsoft.com/office/drawing/2014/main" id="{A93825C1-A58A-4E94-B22D-68C261266663}"/>
              </a:ext>
            </a:extLst>
          </p:cNvPr>
          <p:cNvSpPr txBox="1">
            <a:spLocks noChangeArrowheads="1"/>
          </p:cNvSpPr>
          <p:nvPr/>
        </p:nvSpPr>
        <p:spPr bwMode="auto">
          <a:xfrm>
            <a:off x="7514057" y="2168925"/>
            <a:ext cx="1919450" cy="559834"/>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Variable Speed Control</a:t>
            </a:r>
            <a:endParaRPr lang="en-US" sz="1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6" descr="Fume extractor fascia and controls">
            <a:extLst>
              <a:ext uri="{FF2B5EF4-FFF2-40B4-BE49-F238E27FC236}">
                <a16:creationId xmlns:a16="http://schemas.microsoft.com/office/drawing/2014/main" id="{5AB8ECD8-22AC-4449-A5DB-566083E6959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965866" y="2569985"/>
            <a:ext cx="7065460" cy="2063702"/>
          </a:xfrm>
          <a:prstGeom prst="rect">
            <a:avLst/>
          </a:prstGeom>
          <a:noFill/>
          <a:ln>
            <a:noFill/>
          </a:ln>
        </p:spPr>
      </p:pic>
      <p:sp>
        <p:nvSpPr>
          <p:cNvPr id="8" name="Text Box 2">
            <a:extLst>
              <a:ext uri="{FF2B5EF4-FFF2-40B4-BE49-F238E27FC236}">
                <a16:creationId xmlns:a16="http://schemas.microsoft.com/office/drawing/2014/main" id="{494F8E27-9066-4226-A0EB-CB87D4C5D97B}"/>
              </a:ext>
            </a:extLst>
          </p:cNvPr>
          <p:cNvSpPr txBox="1">
            <a:spLocks noChangeArrowheads="1"/>
          </p:cNvSpPr>
          <p:nvPr/>
        </p:nvSpPr>
        <p:spPr bwMode="auto">
          <a:xfrm>
            <a:off x="7714245" y="4541476"/>
            <a:ext cx="1719262" cy="559834"/>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Filter Status Indicator</a:t>
            </a:r>
            <a:endParaRPr lang="en-US"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Text Box 2">
            <a:extLst>
              <a:ext uri="{FF2B5EF4-FFF2-40B4-BE49-F238E27FC236}">
                <a16:creationId xmlns:a16="http://schemas.microsoft.com/office/drawing/2014/main" id="{56742A29-B226-4C2F-889C-87356671EFFD}"/>
              </a:ext>
            </a:extLst>
          </p:cNvPr>
          <p:cNvSpPr txBox="1">
            <a:spLocks noChangeArrowheads="1"/>
          </p:cNvSpPr>
          <p:nvPr/>
        </p:nvSpPr>
        <p:spPr bwMode="auto">
          <a:xfrm>
            <a:off x="2758493" y="2236527"/>
            <a:ext cx="1719262" cy="559834"/>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Power Switch with Indicator Light</a:t>
            </a:r>
            <a:endParaRPr lang="en-US" sz="1100" dirty="0">
              <a:effectLst/>
              <a:latin typeface="Arial" panose="020B0604020202020204" pitchFamily="34" charset="0"/>
              <a:ea typeface="Calibri" panose="020F050202020403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DD754802-7777-431A-AC04-F083726A6CEB}"/>
              </a:ext>
            </a:extLst>
          </p:cNvPr>
          <p:cNvCxnSpPr/>
          <p:nvPr/>
        </p:nvCxnSpPr>
        <p:spPr>
          <a:xfrm>
            <a:off x="3691452" y="2726613"/>
            <a:ext cx="1342437" cy="603743"/>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5EE4D1EB-67AE-4144-91F5-5CB196ADE293}"/>
              </a:ext>
            </a:extLst>
          </p:cNvPr>
          <p:cNvCxnSpPr/>
          <p:nvPr/>
        </p:nvCxnSpPr>
        <p:spPr>
          <a:xfrm>
            <a:off x="7560404" y="3800147"/>
            <a:ext cx="400376" cy="669605"/>
          </a:xfrm>
          <a:prstGeom prst="line">
            <a:avLst/>
          </a:prstGeom>
          <a:ln/>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52ECC825-3AA4-4595-936C-C95CFDC5D793}"/>
              </a:ext>
            </a:extLst>
          </p:cNvPr>
          <p:cNvCxnSpPr/>
          <p:nvPr/>
        </p:nvCxnSpPr>
        <p:spPr>
          <a:xfrm>
            <a:off x="8183387" y="2483513"/>
            <a:ext cx="108037" cy="625697"/>
          </a:xfrm>
          <a:prstGeom prst="line">
            <a:avLst/>
          </a:prstGeom>
          <a:ln/>
        </p:spPr>
        <p:style>
          <a:lnRef idx="3">
            <a:schemeClr val="dk1"/>
          </a:lnRef>
          <a:fillRef idx="0">
            <a:schemeClr val="dk1"/>
          </a:fillRef>
          <a:effectRef idx="2">
            <a:schemeClr val="dk1"/>
          </a:effectRef>
          <a:fontRef idx="minor">
            <a:schemeClr val="tx1"/>
          </a:fontRef>
        </p:style>
      </p:cxnSp>
      <p:pic>
        <p:nvPicPr>
          <p:cNvPr id="14" name="Picture 13">
            <a:extLst>
              <a:ext uri="{FF2B5EF4-FFF2-40B4-BE49-F238E27FC236}">
                <a16:creationId xmlns:a16="http://schemas.microsoft.com/office/drawing/2014/main" id="{74BF20CA-2131-43A8-AD64-0AF40F51F1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1714" y="3277432"/>
            <a:ext cx="2605660" cy="2822470"/>
          </a:xfrm>
          <a:prstGeom prst="rect">
            <a:avLst/>
          </a:prstGeom>
        </p:spPr>
      </p:pic>
      <p:sp>
        <p:nvSpPr>
          <p:cNvPr id="15" name="TextBox 14">
            <a:extLst>
              <a:ext uri="{FF2B5EF4-FFF2-40B4-BE49-F238E27FC236}">
                <a16:creationId xmlns:a16="http://schemas.microsoft.com/office/drawing/2014/main" id="{9C93934D-11D6-4A08-B556-FBC5E6F8C92A}"/>
              </a:ext>
            </a:extLst>
          </p:cNvPr>
          <p:cNvSpPr txBox="1"/>
          <p:nvPr/>
        </p:nvSpPr>
        <p:spPr>
          <a:xfrm>
            <a:off x="3215987" y="5705075"/>
            <a:ext cx="5760025"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hlinkClick r:id="rId5"/>
              </a:rPr>
              <a:t>Click here</a:t>
            </a:r>
            <a:r>
              <a:rPr lang="en-US" dirty="0">
                <a:latin typeface="Arial" panose="020B0604020202020204" pitchFamily="34" charset="0"/>
                <a:cs typeface="Arial" panose="020B0604020202020204" pitchFamily="34" charset="0"/>
              </a:rPr>
              <a:t> to view the Fume Extraction Selector Guide</a:t>
            </a:r>
            <a:endParaRPr lang="en-US"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8411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191CE-855C-408A-BE31-3855DCB5427C}"/>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Digital Machines</a:t>
            </a:r>
          </a:p>
        </p:txBody>
      </p:sp>
      <p:sp>
        <p:nvSpPr>
          <p:cNvPr id="16" name="Text Box 3">
            <a:extLst>
              <a:ext uri="{FF2B5EF4-FFF2-40B4-BE49-F238E27FC236}">
                <a16:creationId xmlns:a16="http://schemas.microsoft.com/office/drawing/2014/main" id="{45DDA649-5AB2-4E8E-9C01-9EC69A626A37}"/>
              </a:ext>
            </a:extLst>
          </p:cNvPr>
          <p:cNvSpPr txBox="1">
            <a:spLocks noGrp="1" noChangeArrowheads="1"/>
          </p:cNvSpPr>
          <p:nvPr>
            <p:ph sz="half" idx="1"/>
          </p:nvPr>
        </p:nvSpPr>
        <p:spPr bwMode="auto">
          <a:xfrm>
            <a:off x="1036322" y="1650228"/>
            <a:ext cx="4763588" cy="4613178"/>
          </a:xfrm>
          <a:prstGeom prst="rect">
            <a:avLst/>
          </a:prstGeom>
          <a:noFill/>
          <a:ln>
            <a:noFill/>
          </a:ln>
          <a:effectLst/>
          <a:extLst>
            <a:ext uri="{909E8E84-426E-40DD-AFC4-6F175D3DCCD1}">
              <a14:hiddenFill xmlns:a14="http://schemas.microsoft.com/office/drawing/2010/main">
                <a:solidFill>
                  <a:srgbClr val="8CB9E2"/>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a:lnSpc>
                <a:spcPct val="150000"/>
              </a:lnSpc>
              <a:spcBef>
                <a:spcPts val="0"/>
              </a:spcBef>
              <a:spcAft>
                <a:spcPts val="0"/>
              </a:spcAft>
              <a:buFont typeface="Arial" panose="020B0604020202020204" pitchFamily="34" charset="0"/>
              <a:buChar char="•"/>
              <a:tabLst>
                <a:tab pos="142875" algn="l"/>
              </a:tabLst>
            </a:pPr>
            <a:r>
              <a:rPr lang="en-US" sz="1800" dirty="0">
                <a:effectLst/>
                <a:latin typeface="Arial" panose="020B0604020202020204" pitchFamily="34" charset="0"/>
                <a:ea typeface="Calibri" panose="020F0502020204030204" pitchFamily="34" charset="0"/>
                <a:cs typeface="Arial" panose="020B0604020202020204" pitchFamily="34" charset="0"/>
              </a:rPr>
              <a:t>Automatic Flow Control maintains constant extraction rate </a:t>
            </a:r>
          </a:p>
          <a:p>
            <a:pPr>
              <a:lnSpc>
                <a:spcPct val="150000"/>
              </a:lnSpc>
              <a:spcBef>
                <a:spcPts val="0"/>
              </a:spcBef>
              <a:spcAft>
                <a:spcPts val="0"/>
              </a:spcAft>
              <a:buFont typeface="Arial" panose="020B0604020202020204" pitchFamily="34" charset="0"/>
              <a:buChar char="•"/>
              <a:tabLst>
                <a:tab pos="142875" algn="l"/>
              </a:tabLst>
            </a:pPr>
            <a:r>
              <a:rPr lang="en-US" sz="1800" dirty="0">
                <a:effectLst/>
                <a:latin typeface="Arial" panose="020B0604020202020204" pitchFamily="34" charset="0"/>
                <a:ea typeface="Calibri" panose="020F0502020204030204" pitchFamily="34" charset="0"/>
                <a:cs typeface="Arial" panose="020B0604020202020204" pitchFamily="34" charset="0"/>
              </a:rPr>
              <a:t>Adjustable Air Flow extends filter life </a:t>
            </a:r>
          </a:p>
          <a:p>
            <a:pPr>
              <a:lnSpc>
                <a:spcPct val="150000"/>
              </a:lnSpc>
              <a:spcBef>
                <a:spcPts val="0"/>
              </a:spcBef>
              <a:spcAft>
                <a:spcPts val="0"/>
              </a:spcAft>
              <a:buFont typeface="Arial" panose="020B0604020202020204" pitchFamily="34" charset="0"/>
              <a:buChar char="•"/>
              <a:tabLst>
                <a:tab pos="142875" algn="l"/>
              </a:tabLst>
            </a:pPr>
            <a:r>
              <a:rPr lang="en-US" sz="1800" dirty="0">
                <a:effectLst/>
                <a:latin typeface="Arial" panose="020B0604020202020204" pitchFamily="34" charset="0"/>
                <a:ea typeface="Calibri" panose="020F0502020204030204" pitchFamily="34" charset="0"/>
                <a:cs typeface="Arial" panose="020B0604020202020204" pitchFamily="34" charset="0"/>
              </a:rPr>
              <a:t>Blocked Filter Warning</a:t>
            </a:r>
          </a:p>
          <a:p>
            <a:pPr>
              <a:lnSpc>
                <a:spcPct val="150000"/>
              </a:lnSpc>
              <a:spcBef>
                <a:spcPts val="0"/>
              </a:spcBef>
              <a:spcAft>
                <a:spcPts val="0"/>
              </a:spcAft>
              <a:buFont typeface="Arial" panose="020B0604020202020204" pitchFamily="34" charset="0"/>
              <a:buChar char="•"/>
              <a:tabLst>
                <a:tab pos="142875" algn="l"/>
              </a:tabLst>
            </a:pPr>
            <a:r>
              <a:rPr lang="en-US" sz="1800" dirty="0">
                <a:effectLst/>
                <a:latin typeface="Arial" panose="020B0604020202020204" pitchFamily="34" charset="0"/>
                <a:ea typeface="Calibri" panose="020F0502020204030204" pitchFamily="34" charset="0"/>
                <a:cs typeface="Arial" panose="020B0604020202020204" pitchFamily="34" charset="0"/>
              </a:rPr>
              <a:t>Easy to change filters</a:t>
            </a:r>
          </a:p>
          <a:p>
            <a:pPr>
              <a:lnSpc>
                <a:spcPct val="150000"/>
              </a:lnSpc>
              <a:spcBef>
                <a:spcPts val="0"/>
              </a:spcBef>
              <a:spcAft>
                <a:spcPts val="0"/>
              </a:spcAft>
              <a:buFont typeface="Arial" panose="020B0604020202020204" pitchFamily="34" charset="0"/>
              <a:buChar char="•"/>
              <a:tabLst>
                <a:tab pos="142875" algn="l"/>
              </a:tabLst>
            </a:pPr>
            <a:r>
              <a:rPr lang="en-US" sz="1800" dirty="0">
                <a:effectLst/>
                <a:latin typeface="Arial" panose="020B0604020202020204" pitchFamily="34" charset="0"/>
                <a:ea typeface="Calibri" panose="020F0502020204030204" pitchFamily="34" charset="0"/>
                <a:cs typeface="Arial" panose="020B0604020202020204" pitchFamily="34" charset="0"/>
              </a:rPr>
              <a:t>Low energy consumption</a:t>
            </a:r>
          </a:p>
          <a:p>
            <a:pPr>
              <a:lnSpc>
                <a:spcPct val="150000"/>
              </a:lnSpc>
              <a:spcBef>
                <a:spcPts val="0"/>
              </a:spcBef>
              <a:spcAft>
                <a:spcPts val="0"/>
              </a:spcAft>
              <a:buFont typeface="Arial" panose="020B0604020202020204" pitchFamily="34" charset="0"/>
              <a:buChar char="•"/>
              <a:tabLst>
                <a:tab pos="142875" algn="l"/>
              </a:tabLst>
            </a:pPr>
            <a:r>
              <a:rPr lang="en-US" sz="1800" dirty="0">
                <a:effectLst/>
                <a:latin typeface="Arial" panose="020B0604020202020204" pitchFamily="34" charset="0"/>
                <a:ea typeface="Calibri" panose="020F0502020204030204" pitchFamily="34" charset="0"/>
                <a:cs typeface="Arial" panose="020B0604020202020204" pitchFamily="34" charset="0"/>
              </a:rPr>
              <a:t>Quiet operation</a:t>
            </a:r>
          </a:p>
          <a:p>
            <a:pPr>
              <a:lnSpc>
                <a:spcPct val="150000"/>
              </a:lnSpc>
              <a:spcBef>
                <a:spcPts val="0"/>
              </a:spcBef>
              <a:spcAft>
                <a:spcPts val="0"/>
              </a:spcAft>
              <a:buFont typeface="Arial" panose="020B0604020202020204" pitchFamily="34" charset="0"/>
              <a:buChar char="•"/>
              <a:tabLst>
                <a:tab pos="142875" algn="l"/>
              </a:tabLst>
            </a:pPr>
            <a:r>
              <a:rPr lang="en-US" sz="1800" dirty="0">
                <a:effectLst/>
                <a:latin typeface="Arial" panose="020B0604020202020204" pitchFamily="34" charset="0"/>
                <a:ea typeface="Calibri" panose="020F0502020204030204" pitchFamily="34" charset="0"/>
                <a:cs typeface="Arial" panose="020B0604020202020204" pitchFamily="34" charset="0"/>
              </a:rPr>
              <a:t>Welded stainless steel construction</a:t>
            </a:r>
          </a:p>
          <a:p>
            <a:pPr>
              <a:lnSpc>
                <a:spcPct val="150000"/>
              </a:lnSpc>
              <a:spcBef>
                <a:spcPts val="0"/>
              </a:spcBef>
              <a:spcAft>
                <a:spcPts val="0"/>
              </a:spcAft>
              <a:buFont typeface="Arial" panose="020B0604020202020204" pitchFamily="34" charset="0"/>
              <a:buChar char="•"/>
              <a:tabLst>
                <a:tab pos="142875" algn="l"/>
              </a:tabLst>
            </a:pPr>
            <a:r>
              <a:rPr lang="en-US" sz="1800" dirty="0">
                <a:effectLst/>
                <a:latin typeface="Arial" panose="020B0604020202020204" pitchFamily="34" charset="0"/>
                <a:ea typeface="Calibri" panose="020F0502020204030204" pitchFamily="34" charset="0"/>
                <a:cs typeface="Arial" panose="020B0604020202020204" pitchFamily="34" charset="0"/>
              </a:rPr>
              <a:t>Reverse Air Flow prevents condensation and extends filter life</a:t>
            </a:r>
          </a:p>
          <a:p>
            <a:pPr>
              <a:lnSpc>
                <a:spcPct val="150000"/>
              </a:lnSpc>
              <a:spcBef>
                <a:spcPts val="0"/>
              </a:spcBef>
              <a:spcAft>
                <a:spcPts val="800"/>
              </a:spcAft>
              <a:buFont typeface="Arial" panose="020B0604020202020204" pitchFamily="34" charset="0"/>
              <a:buChar char="•"/>
              <a:tabLst>
                <a:tab pos="142875" algn="l"/>
              </a:tabLst>
            </a:pPr>
            <a:r>
              <a:rPr lang="en-US" sz="1800" dirty="0">
                <a:effectLst/>
                <a:latin typeface="Arial" panose="020B0604020202020204" pitchFamily="34" charset="0"/>
                <a:ea typeface="Calibri" panose="020F0502020204030204" pitchFamily="34" charset="0"/>
                <a:cs typeface="Arial" panose="020B0604020202020204" pitchFamily="34" charset="0"/>
              </a:rPr>
              <a:t>Continuous run brushless motors</a:t>
            </a:r>
            <a:endParaRPr lang="en-US"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17" name="Text Box 5">
            <a:extLst>
              <a:ext uri="{FF2B5EF4-FFF2-40B4-BE49-F238E27FC236}">
                <a16:creationId xmlns:a16="http://schemas.microsoft.com/office/drawing/2014/main" id="{459927C6-B266-46BB-88E1-BA9A0CAEEFA7}"/>
              </a:ext>
            </a:extLst>
          </p:cNvPr>
          <p:cNvSpPr txBox="1">
            <a:spLocks noChangeArrowheads="1"/>
          </p:cNvSpPr>
          <p:nvPr/>
        </p:nvSpPr>
        <p:spPr bwMode="auto">
          <a:xfrm>
            <a:off x="6891769" y="1650228"/>
            <a:ext cx="4738255" cy="4613178"/>
          </a:xfrm>
          <a:prstGeom prst="rect">
            <a:avLst/>
          </a:prstGeom>
          <a:noFill/>
          <a:ln>
            <a:noFill/>
          </a:ln>
          <a:effectLst/>
          <a:extLst>
            <a:ext uri="{909E8E84-426E-40DD-AFC4-6F175D3DCCD1}">
              <a14:hiddenFill xmlns:a14="http://schemas.microsoft.com/office/drawing/2010/main">
                <a:solidFill>
                  <a:srgbClr val="8CB9E2"/>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marL="225425" marR="0" lvl="0" indent="-225425">
              <a:lnSpc>
                <a:spcPct val="150000"/>
              </a:lnSpc>
              <a:spcBef>
                <a:spcPts val="0"/>
              </a:spcBef>
              <a:spcAft>
                <a:spcPts val="0"/>
              </a:spcAft>
              <a:buClr>
                <a:schemeClr val="accent1"/>
              </a:buClr>
              <a:buFont typeface="Arial" panose="020B0604020202020204" pitchFamily="34" charset="0"/>
              <a:buChar char="•"/>
              <a:tabLst>
                <a:tab pos="142875" algn="l"/>
              </a:tabLst>
            </a:pPr>
            <a:r>
              <a:rPr lang="en-US" dirty="0">
                <a:effectLst/>
                <a:latin typeface="Arial" panose="020B0604020202020204" pitchFamily="34" charset="0"/>
                <a:ea typeface="Calibri" panose="020F0502020204030204" pitchFamily="34" charset="0"/>
                <a:cs typeface="Arial" panose="020B0604020202020204" pitchFamily="34" charset="0"/>
              </a:rPr>
              <a:t>HEPA filtration removes 99.997% of particles down to .3 microns</a:t>
            </a:r>
          </a:p>
          <a:p>
            <a:pPr marL="225425" marR="0" lvl="0" indent="-225425">
              <a:lnSpc>
                <a:spcPct val="150000"/>
              </a:lnSpc>
              <a:spcBef>
                <a:spcPts val="0"/>
              </a:spcBef>
              <a:spcAft>
                <a:spcPts val="0"/>
              </a:spcAft>
              <a:buClr>
                <a:schemeClr val="accent1"/>
              </a:buClr>
              <a:buFont typeface="Arial" panose="020B0604020202020204" pitchFamily="34" charset="0"/>
              <a:buChar char="•"/>
              <a:tabLst>
                <a:tab pos="142875" algn="l"/>
              </a:tabLst>
            </a:pPr>
            <a:r>
              <a:rPr lang="en-US" dirty="0">
                <a:effectLst/>
                <a:latin typeface="Arial" panose="020B0604020202020204" pitchFamily="34" charset="0"/>
                <a:ea typeface="Calibri" panose="020F0502020204030204" pitchFamily="34" charset="0"/>
                <a:cs typeface="Arial" panose="020B0604020202020204" pitchFamily="34" charset="0"/>
              </a:rPr>
              <a:t>Gas and particle sensors on exhaust</a:t>
            </a:r>
          </a:p>
          <a:p>
            <a:pPr marL="225425" marR="0" lvl="0" indent="-225425">
              <a:lnSpc>
                <a:spcPct val="150000"/>
              </a:lnSpc>
              <a:spcBef>
                <a:spcPts val="0"/>
              </a:spcBef>
              <a:spcAft>
                <a:spcPts val="0"/>
              </a:spcAft>
              <a:buClr>
                <a:schemeClr val="accent1"/>
              </a:buClr>
              <a:buFont typeface="Arial" panose="020B0604020202020204" pitchFamily="34" charset="0"/>
              <a:buChar char="•"/>
              <a:tabLst>
                <a:tab pos="142875" algn="l"/>
              </a:tabLst>
            </a:pPr>
            <a:r>
              <a:rPr lang="en-US" dirty="0">
                <a:effectLst/>
                <a:latin typeface="Arial" panose="020B0604020202020204" pitchFamily="34" charset="0"/>
                <a:ea typeface="Calibri" panose="020F0502020204030204" pitchFamily="34" charset="0"/>
                <a:cs typeface="Arial" panose="020B0604020202020204" pitchFamily="34" charset="0"/>
              </a:rPr>
              <a:t>Filter Blocked Monitor</a:t>
            </a:r>
          </a:p>
          <a:p>
            <a:pPr marL="225425" marR="0" lvl="0" indent="-225425">
              <a:lnSpc>
                <a:spcPct val="150000"/>
              </a:lnSpc>
              <a:spcBef>
                <a:spcPts val="0"/>
              </a:spcBef>
              <a:spcAft>
                <a:spcPts val="0"/>
              </a:spcAft>
              <a:buClr>
                <a:schemeClr val="accent1"/>
              </a:buClr>
              <a:buFont typeface="Arial" panose="020B0604020202020204" pitchFamily="34" charset="0"/>
              <a:buChar char="•"/>
              <a:tabLst>
                <a:tab pos="142875" algn="l"/>
              </a:tabLst>
            </a:pPr>
            <a:r>
              <a:rPr lang="en-US" dirty="0">
                <a:effectLst/>
                <a:latin typeface="Arial" panose="020B0604020202020204" pitchFamily="34" charset="0"/>
                <a:ea typeface="Calibri" panose="020F0502020204030204" pitchFamily="34" charset="0"/>
                <a:cs typeface="Arial" panose="020B0604020202020204" pitchFamily="34" charset="0"/>
              </a:rPr>
              <a:t>Gas Safety Sensor</a:t>
            </a:r>
          </a:p>
          <a:p>
            <a:pPr marL="225425" marR="0" lvl="0" indent="-225425">
              <a:lnSpc>
                <a:spcPct val="150000"/>
              </a:lnSpc>
              <a:spcBef>
                <a:spcPts val="0"/>
              </a:spcBef>
              <a:spcAft>
                <a:spcPts val="0"/>
              </a:spcAft>
              <a:buClr>
                <a:schemeClr val="accent1"/>
              </a:buClr>
              <a:buFont typeface="Arial" panose="020B0604020202020204" pitchFamily="34" charset="0"/>
              <a:buChar char="•"/>
              <a:tabLst>
                <a:tab pos="142875" algn="l"/>
              </a:tabLst>
            </a:pPr>
            <a:r>
              <a:rPr lang="en-US" dirty="0">
                <a:effectLst/>
                <a:latin typeface="Arial" panose="020B0604020202020204" pitchFamily="34" charset="0"/>
                <a:ea typeface="Calibri" panose="020F0502020204030204" pitchFamily="34" charset="0"/>
                <a:cs typeface="Arial" panose="020B0604020202020204" pitchFamily="34" charset="0"/>
              </a:rPr>
              <a:t>Particle Safety Sensor</a:t>
            </a:r>
          </a:p>
          <a:p>
            <a:pPr marL="225425" marR="0" lvl="0" indent="-225425">
              <a:lnSpc>
                <a:spcPct val="150000"/>
              </a:lnSpc>
              <a:spcBef>
                <a:spcPts val="0"/>
              </a:spcBef>
              <a:spcAft>
                <a:spcPts val="0"/>
              </a:spcAft>
              <a:buClr>
                <a:schemeClr val="accent1"/>
              </a:buClr>
              <a:buFont typeface="Arial" panose="020B0604020202020204" pitchFamily="34" charset="0"/>
              <a:buChar char="•"/>
              <a:tabLst>
                <a:tab pos="142875" algn="l"/>
              </a:tabLst>
            </a:pPr>
            <a:r>
              <a:rPr lang="en-US" dirty="0">
                <a:effectLst/>
                <a:latin typeface="Arial" panose="020B0604020202020204" pitchFamily="34" charset="0"/>
                <a:ea typeface="Calibri" panose="020F0502020204030204" pitchFamily="34" charset="0"/>
                <a:cs typeface="Arial" panose="020B0604020202020204" pitchFamily="34" charset="0"/>
              </a:rPr>
              <a:t>Motor Run Indicator</a:t>
            </a:r>
          </a:p>
          <a:p>
            <a:pPr marL="225425" marR="0" lvl="0" indent="-225425">
              <a:lnSpc>
                <a:spcPct val="150000"/>
              </a:lnSpc>
              <a:spcBef>
                <a:spcPts val="0"/>
              </a:spcBef>
              <a:spcAft>
                <a:spcPts val="0"/>
              </a:spcAft>
              <a:buClr>
                <a:schemeClr val="accent1"/>
              </a:buClr>
              <a:buFont typeface="Arial" panose="020B0604020202020204" pitchFamily="34" charset="0"/>
              <a:buChar char="•"/>
              <a:tabLst>
                <a:tab pos="142875" algn="l"/>
              </a:tabLst>
            </a:pPr>
            <a:r>
              <a:rPr lang="en-US" dirty="0">
                <a:effectLst/>
                <a:latin typeface="Arial" panose="020B0604020202020204" pitchFamily="34" charset="0"/>
                <a:ea typeface="Calibri" panose="020F0502020204030204" pitchFamily="34" charset="0"/>
                <a:cs typeface="Arial" panose="020B0604020202020204" pitchFamily="34" charset="0"/>
              </a:rPr>
              <a:t>Airflow reading </a:t>
            </a:r>
          </a:p>
          <a:p>
            <a:pPr marL="225425" marR="0" lvl="0" indent="-225425">
              <a:lnSpc>
                <a:spcPct val="150000"/>
              </a:lnSpc>
              <a:spcBef>
                <a:spcPts val="0"/>
              </a:spcBef>
              <a:spcAft>
                <a:spcPts val="0"/>
              </a:spcAft>
              <a:buClr>
                <a:schemeClr val="accent1"/>
              </a:buClr>
              <a:buFont typeface="Arial" panose="020B0604020202020204" pitchFamily="34" charset="0"/>
              <a:buChar char="•"/>
              <a:tabLst>
                <a:tab pos="142875" algn="l"/>
              </a:tabLst>
            </a:pPr>
            <a:r>
              <a:rPr lang="en-US" dirty="0">
                <a:effectLst/>
                <a:latin typeface="Arial" panose="020B0604020202020204" pitchFamily="34" charset="0"/>
                <a:ea typeface="Calibri" panose="020F0502020204030204" pitchFamily="34" charset="0"/>
                <a:cs typeface="Arial" panose="020B0604020202020204" pitchFamily="34" charset="0"/>
              </a:rPr>
              <a:t>Filtered air temperature</a:t>
            </a:r>
          </a:p>
          <a:p>
            <a:pPr marL="225425" marR="0" lvl="0" indent="-225425">
              <a:lnSpc>
                <a:spcPct val="150000"/>
              </a:lnSpc>
              <a:spcBef>
                <a:spcPts val="0"/>
              </a:spcBef>
              <a:spcAft>
                <a:spcPts val="0"/>
              </a:spcAft>
              <a:buClr>
                <a:schemeClr val="accent1"/>
              </a:buClr>
              <a:buFont typeface="Arial" panose="020B0604020202020204" pitchFamily="34" charset="0"/>
              <a:buChar char="•"/>
              <a:tabLst>
                <a:tab pos="142875" algn="l"/>
              </a:tabLst>
            </a:pPr>
            <a:r>
              <a:rPr lang="en-US" dirty="0">
                <a:effectLst/>
                <a:latin typeface="Arial" panose="020B0604020202020204" pitchFamily="34" charset="0"/>
                <a:ea typeface="Calibri" panose="020F0502020204030204" pitchFamily="34" charset="0"/>
                <a:cs typeface="Arial" panose="020B0604020202020204" pitchFamily="34" charset="0"/>
              </a:rPr>
              <a:t>Quick-read visual display</a:t>
            </a:r>
          </a:p>
          <a:p>
            <a:pPr marL="225425" marR="0" lvl="0" indent="-225425">
              <a:lnSpc>
                <a:spcPct val="150000"/>
              </a:lnSpc>
              <a:spcBef>
                <a:spcPts val="0"/>
              </a:spcBef>
              <a:spcAft>
                <a:spcPts val="0"/>
              </a:spcAft>
              <a:buClr>
                <a:schemeClr val="accent1"/>
              </a:buClr>
              <a:buFont typeface="Arial" panose="020B0604020202020204" pitchFamily="34" charset="0"/>
              <a:buChar char="•"/>
              <a:tabLst>
                <a:tab pos="142875" algn="l"/>
              </a:tabLst>
            </a:pPr>
            <a:r>
              <a:rPr lang="en-US" dirty="0">
                <a:effectLst/>
                <a:latin typeface="Arial" panose="020B0604020202020204" pitchFamily="34" charset="0"/>
                <a:ea typeface="Calibri" panose="020F0502020204030204" pitchFamily="34" charset="0"/>
                <a:cs typeface="Arial" panose="020B0604020202020204" pitchFamily="34" charset="0"/>
              </a:rPr>
              <a:t>Remote Machine Interface</a:t>
            </a:r>
          </a:p>
        </p:txBody>
      </p:sp>
      <p:pic>
        <p:nvPicPr>
          <p:cNvPr id="18" name="Picture 17">
            <a:extLst>
              <a:ext uri="{FF2B5EF4-FFF2-40B4-BE49-F238E27FC236}">
                <a16:creationId xmlns:a16="http://schemas.microsoft.com/office/drawing/2014/main" id="{4A6C7A0A-5F89-4DAD-B88A-0C69FDD103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1215" y="3216075"/>
            <a:ext cx="1677018" cy="2606764"/>
          </a:xfrm>
          <a:prstGeom prst="rect">
            <a:avLst/>
          </a:prstGeom>
        </p:spPr>
      </p:pic>
    </p:spTree>
    <p:extLst>
      <p:ext uri="{BB962C8B-B14F-4D97-AF65-F5344CB8AC3E}">
        <p14:creationId xmlns:p14="http://schemas.microsoft.com/office/powerpoint/2010/main" val="898224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191CE-855C-408A-BE31-3855DCB5427C}"/>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Digital Machines</a:t>
            </a:r>
          </a:p>
        </p:txBody>
      </p:sp>
      <p:grpSp>
        <p:nvGrpSpPr>
          <p:cNvPr id="12" name="Group 11">
            <a:extLst>
              <a:ext uri="{FF2B5EF4-FFF2-40B4-BE49-F238E27FC236}">
                <a16:creationId xmlns:a16="http://schemas.microsoft.com/office/drawing/2014/main" id="{278A3A75-A276-496C-8950-952A9E4C4A3E}"/>
              </a:ext>
            </a:extLst>
          </p:cNvPr>
          <p:cNvGrpSpPr/>
          <p:nvPr/>
        </p:nvGrpSpPr>
        <p:grpSpPr>
          <a:xfrm>
            <a:off x="5589518" y="1971223"/>
            <a:ext cx="6602482" cy="3076416"/>
            <a:chOff x="0" y="0"/>
            <a:chExt cx="6269990" cy="3063240"/>
          </a:xfrm>
        </p:grpSpPr>
        <p:pic>
          <p:nvPicPr>
            <p:cNvPr id="13" name="Picture 12" descr="Grahic display">
              <a:extLst>
                <a:ext uri="{FF2B5EF4-FFF2-40B4-BE49-F238E27FC236}">
                  <a16:creationId xmlns:a16="http://schemas.microsoft.com/office/drawing/2014/main" id="{5AF62B0F-BFFB-4368-978C-8535A5FA717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9990" cy="3063240"/>
            </a:xfrm>
            <a:prstGeom prst="rect">
              <a:avLst/>
            </a:prstGeom>
            <a:noFill/>
            <a:ln w="19050">
              <a:gradFill>
                <a:gsLst>
                  <a:gs pos="45000">
                    <a:schemeClr val="accent1">
                      <a:lumMod val="14000"/>
                      <a:lumOff val="8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p:spPr>
        </p:pic>
        <p:sp>
          <p:nvSpPr>
            <p:cNvPr id="14" name="Text Box 2">
              <a:extLst>
                <a:ext uri="{FF2B5EF4-FFF2-40B4-BE49-F238E27FC236}">
                  <a16:creationId xmlns:a16="http://schemas.microsoft.com/office/drawing/2014/main" id="{B5A298C9-A415-485B-81BA-09B229FD4733}"/>
                </a:ext>
              </a:extLst>
            </p:cNvPr>
            <p:cNvSpPr txBox="1">
              <a:spLocks noChangeArrowheads="1"/>
            </p:cNvSpPr>
            <p:nvPr/>
          </p:nvSpPr>
          <p:spPr bwMode="auto">
            <a:xfrm>
              <a:off x="94356" y="101096"/>
              <a:ext cx="2711793" cy="34506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dirty="0">
                  <a:solidFill>
                    <a:srgbClr val="0070C0"/>
                  </a:solidFill>
                  <a:effectLst/>
                  <a:latin typeface="Arial Black" panose="020B0A04020102020204" pitchFamily="34" charset="0"/>
                  <a:ea typeface="Calibri" panose="020F0502020204030204" pitchFamily="34" charset="0"/>
                  <a:cs typeface="Times New Roman" panose="02020603050405020304" pitchFamily="18" charset="0"/>
                </a:rPr>
                <a:t>Informative Visual Display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5" name="Picture 14">
            <a:extLst>
              <a:ext uri="{FF2B5EF4-FFF2-40B4-BE49-F238E27FC236}">
                <a16:creationId xmlns:a16="http://schemas.microsoft.com/office/drawing/2014/main" id="{61EBE177-B605-4BDA-A508-C21D457931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212" y="2614564"/>
            <a:ext cx="5265460" cy="1495326"/>
          </a:xfrm>
          <a:prstGeom prst="rect">
            <a:avLst/>
          </a:prstGeom>
        </p:spPr>
      </p:pic>
      <p:pic>
        <p:nvPicPr>
          <p:cNvPr id="19" name="Picture 18">
            <a:extLst>
              <a:ext uri="{FF2B5EF4-FFF2-40B4-BE49-F238E27FC236}">
                <a16:creationId xmlns:a16="http://schemas.microsoft.com/office/drawing/2014/main" id="{D13D22F0-B8F1-4A8A-BB66-0FC8545602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633" y="4209656"/>
            <a:ext cx="1595582" cy="2156191"/>
          </a:xfrm>
          <a:prstGeom prst="rect">
            <a:avLst/>
          </a:prstGeom>
        </p:spPr>
      </p:pic>
      <p:sp>
        <p:nvSpPr>
          <p:cNvPr id="9" name="TextBox 8">
            <a:extLst>
              <a:ext uri="{FF2B5EF4-FFF2-40B4-BE49-F238E27FC236}">
                <a16:creationId xmlns:a16="http://schemas.microsoft.com/office/drawing/2014/main" id="{8BCC81DB-ADF7-4309-BE79-004A4F4D9781}"/>
              </a:ext>
            </a:extLst>
          </p:cNvPr>
          <p:cNvSpPr txBox="1"/>
          <p:nvPr/>
        </p:nvSpPr>
        <p:spPr>
          <a:xfrm>
            <a:off x="3215987" y="5705075"/>
            <a:ext cx="5760025"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hlinkClick r:id="rId5"/>
              </a:rPr>
              <a:t>Click here</a:t>
            </a:r>
            <a:r>
              <a:rPr lang="en-US" dirty="0">
                <a:latin typeface="Arial" panose="020B0604020202020204" pitchFamily="34" charset="0"/>
                <a:cs typeface="Arial" panose="020B0604020202020204" pitchFamily="34" charset="0"/>
              </a:rPr>
              <a:t> to view the Fume Extraction Selector Guide</a:t>
            </a:r>
            <a:endParaRPr lang="en-US"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2648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Text Box 3"/>
          <p:cNvSpPr txBox="1">
            <a:spLocks noChangeArrowheads="1"/>
          </p:cNvSpPr>
          <p:nvPr/>
        </p:nvSpPr>
        <p:spPr bwMode="auto">
          <a:xfrm>
            <a:off x="1008385" y="1657659"/>
            <a:ext cx="7377879"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93675" indent="-193675">
              <a:defRPr sz="2400">
                <a:solidFill>
                  <a:schemeClr val="tx1"/>
                </a:solidFill>
                <a:latin typeface="Times" charset="0"/>
              </a:defRPr>
            </a:lvl1pPr>
            <a:lvl2pPr>
              <a:defRPr sz="2400">
                <a:solidFill>
                  <a:schemeClr val="tx1"/>
                </a:solidFill>
                <a:latin typeface="Times" charset="0"/>
              </a:defRPr>
            </a:lvl2pPr>
            <a:lvl3pPr>
              <a:defRPr sz="2400">
                <a:solidFill>
                  <a:schemeClr val="tx1"/>
                </a:solidFill>
                <a:latin typeface="Times" charset="0"/>
              </a:defRPr>
            </a:lvl3pPr>
            <a:lvl4pPr>
              <a:defRPr sz="2400">
                <a:solidFill>
                  <a:schemeClr val="tx1"/>
                </a:solidFill>
                <a:latin typeface="Times" charset="0"/>
              </a:defRPr>
            </a:lvl4pPr>
            <a:lvl5pPr>
              <a:defRPr sz="2400">
                <a:solidFill>
                  <a:schemeClr val="tx1"/>
                </a:solidFill>
                <a:latin typeface="Times" charset="0"/>
              </a:defRPr>
            </a:lvl5pPr>
            <a:lvl6pPr eaLnBrk="0" fontAlgn="base" hangingPunct="0">
              <a:spcBef>
                <a:spcPct val="0"/>
              </a:spcBef>
              <a:spcAft>
                <a:spcPct val="0"/>
              </a:spcAft>
              <a:defRPr sz="2400">
                <a:solidFill>
                  <a:schemeClr val="tx1"/>
                </a:solidFill>
                <a:latin typeface="Times" charset="0"/>
              </a:defRPr>
            </a:lvl6pPr>
            <a:lvl7pPr eaLnBrk="0" fontAlgn="base" hangingPunct="0">
              <a:spcBef>
                <a:spcPct val="0"/>
              </a:spcBef>
              <a:spcAft>
                <a:spcPct val="0"/>
              </a:spcAft>
              <a:defRPr sz="2400">
                <a:solidFill>
                  <a:schemeClr val="tx1"/>
                </a:solidFill>
                <a:latin typeface="Times" charset="0"/>
              </a:defRPr>
            </a:lvl7pPr>
            <a:lvl8pPr eaLnBrk="0" fontAlgn="base" hangingPunct="0">
              <a:spcBef>
                <a:spcPct val="0"/>
              </a:spcBef>
              <a:spcAft>
                <a:spcPct val="0"/>
              </a:spcAft>
              <a:defRPr sz="2400">
                <a:solidFill>
                  <a:schemeClr val="tx1"/>
                </a:solidFill>
                <a:latin typeface="Times" charset="0"/>
              </a:defRPr>
            </a:lvl8pPr>
            <a:lvl9pPr eaLnBrk="0" fontAlgn="base" hangingPunct="0">
              <a:spcBef>
                <a:spcPct val="0"/>
              </a:spcBef>
              <a:spcAft>
                <a:spcPct val="0"/>
              </a:spcAft>
              <a:defRPr sz="2400">
                <a:solidFill>
                  <a:schemeClr val="tx1"/>
                </a:solidFill>
                <a:latin typeface="Times" charset="0"/>
              </a:defRPr>
            </a:lvl9pPr>
          </a:lstStyle>
          <a:p>
            <a:pPr marL="225425" indent="-225425">
              <a:buClr>
                <a:schemeClr val="accent1"/>
              </a:buClr>
              <a:buFont typeface="Arial" panose="020B0604020202020204" pitchFamily="34" charset="0"/>
              <a:buChar char="•"/>
              <a:defRPr/>
            </a:pPr>
            <a:r>
              <a:rPr lang="en-US" altLang="en-US" sz="1950" dirty="0">
                <a:latin typeface="Arial" pitchFamily="34" charset="0"/>
              </a:rPr>
              <a:t>Fume generated by the process will slowly block the particle filter over time.</a:t>
            </a:r>
            <a:br>
              <a:rPr lang="en-US" altLang="en-US" sz="1950" dirty="0">
                <a:latin typeface="Arial" pitchFamily="34" charset="0"/>
              </a:rPr>
            </a:br>
            <a:endParaRPr lang="en-US" altLang="en-US" sz="1950" dirty="0">
              <a:latin typeface="Arial" pitchFamily="34" charset="0"/>
            </a:endParaRPr>
          </a:p>
          <a:p>
            <a:pPr marL="225425" indent="-225425">
              <a:buClr>
                <a:schemeClr val="accent1"/>
              </a:buClr>
              <a:buFont typeface="Arial" panose="020B0604020202020204" pitchFamily="34" charset="0"/>
              <a:buChar char="•"/>
              <a:defRPr/>
            </a:pPr>
            <a:r>
              <a:rPr lang="en-US" altLang="en-US" sz="1950" dirty="0">
                <a:latin typeface="Arial" pitchFamily="34" charset="0"/>
              </a:rPr>
              <a:t>When the particle filter is nearly blocked the fume extractors will warn the operator with an audible chime and the keypad will flash red.</a:t>
            </a:r>
            <a:br>
              <a:rPr lang="en-US" altLang="en-US" sz="1950" dirty="0">
                <a:latin typeface="Arial" pitchFamily="34" charset="0"/>
              </a:rPr>
            </a:br>
            <a:endParaRPr lang="en-US" altLang="en-US" sz="1950" dirty="0">
              <a:latin typeface="Arial" pitchFamily="34" charset="0"/>
            </a:endParaRPr>
          </a:p>
          <a:p>
            <a:pPr marL="225425" indent="-225425">
              <a:buClr>
                <a:schemeClr val="accent1"/>
              </a:buClr>
              <a:buFont typeface="Arial" panose="020B0604020202020204" pitchFamily="34" charset="0"/>
              <a:buChar char="•"/>
              <a:defRPr/>
            </a:pPr>
            <a:r>
              <a:rPr lang="en-US" altLang="en-US" sz="1950" dirty="0">
                <a:latin typeface="Arial" pitchFamily="34" charset="0"/>
              </a:rPr>
              <a:t>This feature allows the operator time to acquire a replacement particle filter before the current one becomes completely blocked.</a:t>
            </a:r>
            <a:br>
              <a:rPr lang="en-US" altLang="en-US" sz="1950" dirty="0">
                <a:latin typeface="Arial" pitchFamily="34" charset="0"/>
              </a:rPr>
            </a:br>
            <a:endParaRPr lang="en-US" altLang="en-US" sz="1950" dirty="0">
              <a:latin typeface="Arial" pitchFamily="34" charset="0"/>
            </a:endParaRPr>
          </a:p>
          <a:p>
            <a:pPr marL="225425" indent="-225425">
              <a:buClr>
                <a:schemeClr val="accent1"/>
              </a:buClr>
              <a:buFont typeface="Arial" panose="020B0604020202020204" pitchFamily="34" charset="0"/>
              <a:buChar char="•"/>
              <a:defRPr/>
            </a:pPr>
            <a:r>
              <a:rPr lang="en-US" altLang="en-US" sz="1950" dirty="0">
                <a:latin typeface="Arial" pitchFamily="34" charset="0"/>
              </a:rPr>
              <a:t>When the particle filter is completely blocked then the fume extractors will chime and the keypad will flash every second. At this point the filter sensor icon will flash to show which filters may need attention.</a:t>
            </a:r>
          </a:p>
        </p:txBody>
      </p:sp>
      <p:grpSp>
        <p:nvGrpSpPr>
          <p:cNvPr id="2" name="Group 1">
            <a:extLst>
              <a:ext uri="{FF2B5EF4-FFF2-40B4-BE49-F238E27FC236}">
                <a16:creationId xmlns:a16="http://schemas.microsoft.com/office/drawing/2014/main" id="{B57A2700-44BF-4C8F-BFA5-4FC67AB26B83}"/>
              </a:ext>
            </a:extLst>
          </p:cNvPr>
          <p:cNvGrpSpPr/>
          <p:nvPr/>
        </p:nvGrpSpPr>
        <p:grpSpPr>
          <a:xfrm>
            <a:off x="8386265" y="2128070"/>
            <a:ext cx="3730544" cy="3207142"/>
            <a:chOff x="8386265" y="2128070"/>
            <a:chExt cx="3730544" cy="3207142"/>
          </a:xfrm>
        </p:grpSpPr>
        <p:pic>
          <p:nvPicPr>
            <p:cNvPr id="286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1796" y="4573212"/>
              <a:ext cx="7350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70486" y="2128070"/>
              <a:ext cx="3108325" cy="22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 Box 5"/>
            <p:cNvSpPr txBox="1">
              <a:spLocks noChangeArrowheads="1"/>
            </p:cNvSpPr>
            <p:nvPr/>
          </p:nvSpPr>
          <p:spPr bwMode="auto">
            <a:xfrm>
              <a:off x="8386265" y="4723380"/>
              <a:ext cx="30241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dirty="0"/>
                <a:t>Filter Sensor Icon</a:t>
              </a:r>
            </a:p>
          </p:txBody>
        </p:sp>
        <p:sp>
          <p:nvSpPr>
            <p:cNvPr id="28680" name="Rectangle 8"/>
            <p:cNvSpPr>
              <a:spLocks noChangeArrowheads="1"/>
            </p:cNvSpPr>
            <p:nvPr/>
          </p:nvSpPr>
          <p:spPr bwMode="auto">
            <a:xfrm>
              <a:off x="8683210" y="2337621"/>
              <a:ext cx="368300" cy="1355606"/>
            </a:xfrm>
            <a:prstGeom prst="rect">
              <a:avLst/>
            </a:prstGeom>
            <a:solidFill>
              <a:srgbClr val="00B0F0"/>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altLang="en-US" dirty="0">
                <a:latin typeface="Times" panose="02020603050405020304" pitchFamily="18" charset="0"/>
              </a:endParaRPr>
            </a:p>
          </p:txBody>
        </p:sp>
        <p:cxnSp>
          <p:nvCxnSpPr>
            <p:cNvPr id="6" name="Straight Arrow Connector 5">
              <a:extLst>
                <a:ext uri="{FF2B5EF4-FFF2-40B4-BE49-F238E27FC236}">
                  <a16:creationId xmlns:a16="http://schemas.microsoft.com/office/drawing/2014/main" id="{99740383-F5CD-41C3-A021-E6C1904D5C73}"/>
                </a:ext>
              </a:extLst>
            </p:cNvPr>
            <p:cNvCxnSpPr>
              <a:cxnSpLocks/>
            </p:cNvCxnSpPr>
            <p:nvPr/>
          </p:nvCxnSpPr>
          <p:spPr>
            <a:xfrm flipV="1">
              <a:off x="8854660" y="4387083"/>
              <a:ext cx="0" cy="3516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4" name="Title 3">
            <a:extLst>
              <a:ext uri="{FF2B5EF4-FFF2-40B4-BE49-F238E27FC236}">
                <a16:creationId xmlns:a16="http://schemas.microsoft.com/office/drawing/2014/main" id="{67AECB5D-D39E-453F-AF98-B7C3F3378DB8}"/>
              </a:ext>
            </a:extLst>
          </p:cNvPr>
          <p:cNvSpPr>
            <a:spLocks noGrp="1"/>
          </p:cNvSpPr>
          <p:nvPr>
            <p:ph type="title"/>
          </p:nvPr>
        </p:nvSpPr>
        <p:spPr/>
        <p:txBody>
          <a:bodyPr/>
          <a:lstStyle/>
          <a:p>
            <a:r>
              <a:rPr lang="en-US" dirty="0"/>
              <a:t>Blocked Filter Sensor</a:t>
            </a:r>
          </a:p>
        </p:txBody>
      </p:sp>
    </p:spTree>
    <p:extLst>
      <p:ext uri="{BB962C8B-B14F-4D97-AF65-F5344CB8AC3E}">
        <p14:creationId xmlns:p14="http://schemas.microsoft.com/office/powerpoint/2010/main" val="3593708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846455" y="1881649"/>
            <a:ext cx="670687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2400">
                <a:solidFill>
                  <a:schemeClr val="tx1"/>
                </a:solidFill>
                <a:latin typeface="Arial" panose="020B0604020202020204" pitchFamily="34" charset="0"/>
              </a:defRPr>
            </a:lvl1pPr>
            <a:lvl2pPr marL="606425" indent="-34290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25425" indent="-225425">
              <a:spcBef>
                <a:spcPct val="0"/>
              </a:spcBef>
              <a:buClr>
                <a:schemeClr val="accent1"/>
              </a:buClr>
              <a:buFont typeface="Arial" panose="020B0604020202020204" pitchFamily="34" charset="0"/>
              <a:buChar char="•"/>
            </a:pPr>
            <a:r>
              <a:rPr lang="en-US" altLang="en-US" sz="2000" dirty="0">
                <a:cs typeface="Arial" panose="020B0604020202020204" pitchFamily="34" charset="0"/>
              </a:rPr>
              <a:t>Purex 'Digital' fume extractors incorporate a gas sensor in the exhaust to protect workers. The sensor helps ensure that gas from the process cannot pass through the extractor, into the workplace without an alarm being triggered. </a:t>
            </a:r>
            <a:br>
              <a:rPr lang="en-US" altLang="en-US" sz="2000" dirty="0">
                <a:cs typeface="Arial" panose="020B0604020202020204" pitchFamily="34" charset="0"/>
              </a:rPr>
            </a:br>
            <a:endParaRPr lang="en-US" altLang="en-US" sz="2000" dirty="0">
              <a:cs typeface="Arial" panose="020B0604020202020204" pitchFamily="34" charset="0"/>
            </a:endParaRPr>
          </a:p>
          <a:p>
            <a:pPr marL="225425" indent="-225425">
              <a:spcBef>
                <a:spcPct val="0"/>
              </a:spcBef>
              <a:buClr>
                <a:schemeClr val="accent1"/>
              </a:buClr>
              <a:buFont typeface="Arial" panose="020B0604020202020204" pitchFamily="34" charset="0"/>
              <a:buChar char="•"/>
            </a:pPr>
            <a:r>
              <a:rPr lang="en-US" altLang="en-US" sz="2000" dirty="0">
                <a:cs typeface="Arial" panose="020B0604020202020204" pitchFamily="34" charset="0"/>
              </a:rPr>
              <a:t>A gas escape may occur if:</a:t>
            </a:r>
          </a:p>
          <a:p>
            <a:pPr marL="688975" lvl="2" indent="-227013">
              <a:spcBef>
                <a:spcPct val="0"/>
              </a:spcBef>
              <a:buClr>
                <a:schemeClr val="accent1"/>
              </a:buClr>
              <a:buFont typeface="Arial" panose="020B0604020202020204" pitchFamily="34" charset="0"/>
              <a:buChar char="•"/>
            </a:pPr>
            <a:r>
              <a:rPr lang="en-US" altLang="en-US" dirty="0">
                <a:cs typeface="Arial" panose="020B0604020202020204" pitchFamily="34" charset="0"/>
              </a:rPr>
              <a:t>Filters are saturated</a:t>
            </a:r>
          </a:p>
          <a:p>
            <a:pPr marL="688975" lvl="2" indent="-227013">
              <a:spcBef>
                <a:spcPct val="0"/>
              </a:spcBef>
              <a:buClr>
                <a:schemeClr val="accent1"/>
              </a:buClr>
              <a:buFont typeface="Arial" panose="020B0604020202020204" pitchFamily="34" charset="0"/>
              <a:buChar char="•"/>
            </a:pPr>
            <a:r>
              <a:rPr lang="en-US" altLang="en-US" dirty="0">
                <a:cs typeface="Arial" panose="020B0604020202020204" pitchFamily="34" charset="0"/>
              </a:rPr>
              <a:t>Filters are damaged or missing</a:t>
            </a:r>
          </a:p>
          <a:p>
            <a:pPr marL="688975" lvl="2" indent="-227013">
              <a:spcBef>
                <a:spcPct val="0"/>
              </a:spcBef>
              <a:buClr>
                <a:schemeClr val="accent1"/>
              </a:buClr>
              <a:buFont typeface="Arial" panose="020B0604020202020204" pitchFamily="34" charset="0"/>
              <a:buChar char="•"/>
            </a:pPr>
            <a:r>
              <a:rPr lang="en-US" altLang="en-US" dirty="0">
                <a:cs typeface="Arial" panose="020B0604020202020204" pitchFamily="34" charset="0"/>
              </a:rPr>
              <a:t>A seal is damaged</a:t>
            </a:r>
          </a:p>
          <a:p>
            <a:pPr marL="688975" lvl="2" indent="-227013">
              <a:spcBef>
                <a:spcPct val="0"/>
              </a:spcBef>
              <a:buClr>
                <a:schemeClr val="accent1"/>
              </a:buClr>
              <a:buFont typeface="Arial" panose="020B0604020202020204" pitchFamily="34" charset="0"/>
              <a:buChar char="•"/>
            </a:pPr>
            <a:r>
              <a:rPr lang="en-US" altLang="en-US" dirty="0">
                <a:cs typeface="Arial" panose="020B0604020202020204" pitchFamily="34" charset="0"/>
              </a:rPr>
              <a:t>The wrong filter has been used</a:t>
            </a:r>
          </a:p>
          <a:p>
            <a:pPr marL="225425" indent="-225425">
              <a:spcBef>
                <a:spcPct val="0"/>
              </a:spcBef>
              <a:buClr>
                <a:schemeClr val="accent1"/>
              </a:buClr>
              <a:buFont typeface="Arial" panose="020B0604020202020204" pitchFamily="34" charset="0"/>
              <a:buChar char="•"/>
            </a:pPr>
            <a:endParaRPr lang="en-US" altLang="en-US" sz="2000" dirty="0">
              <a:cs typeface="Arial" panose="020B0604020202020204" pitchFamily="34" charset="0"/>
            </a:endParaRPr>
          </a:p>
          <a:p>
            <a:pPr marL="225425" indent="-225425">
              <a:spcBef>
                <a:spcPct val="0"/>
              </a:spcBef>
              <a:buClr>
                <a:schemeClr val="accent1"/>
              </a:buClr>
              <a:buFont typeface="Arial" panose="020B0604020202020204" pitchFamily="34" charset="0"/>
              <a:buChar char="•"/>
            </a:pPr>
            <a:r>
              <a:rPr lang="en-US" altLang="en-US" sz="2000" dirty="0">
                <a:cs typeface="Arial" panose="020B0604020202020204" pitchFamily="34" charset="0"/>
              </a:rPr>
              <a:t>The sensor is also used to warn the operator when the chemical filter needs replacing.</a:t>
            </a:r>
          </a:p>
        </p:txBody>
      </p:sp>
      <p:pic>
        <p:nvPicPr>
          <p:cNvPr id="245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6061" y="4475127"/>
            <a:ext cx="7350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15574" y="2072149"/>
            <a:ext cx="3108325"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 Box 5"/>
          <p:cNvSpPr txBox="1">
            <a:spLocks noChangeArrowheads="1"/>
          </p:cNvSpPr>
          <p:nvPr/>
        </p:nvSpPr>
        <p:spPr bwMode="auto">
          <a:xfrm>
            <a:off x="7553325" y="4614679"/>
            <a:ext cx="26701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dirty="0"/>
              <a:t>Gas Sensor Icon</a:t>
            </a:r>
          </a:p>
        </p:txBody>
      </p:sp>
      <p:sp>
        <p:nvSpPr>
          <p:cNvPr id="24584" name="Rectangle 3"/>
          <p:cNvSpPr>
            <a:spLocks noChangeArrowheads="1"/>
          </p:cNvSpPr>
          <p:nvPr/>
        </p:nvSpPr>
        <p:spPr bwMode="auto">
          <a:xfrm>
            <a:off x="8347905" y="2279476"/>
            <a:ext cx="368300" cy="1318748"/>
          </a:xfrm>
          <a:prstGeom prst="rect">
            <a:avLst/>
          </a:prstGeom>
          <a:solidFill>
            <a:srgbClr val="00B0F0"/>
          </a:solidFill>
          <a:ln>
            <a:noFill/>
          </a:ln>
          <a:effectLs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altLang="en-US" dirty="0">
              <a:latin typeface="Times" panose="02020603050405020304" pitchFamily="18" charset="0"/>
            </a:endParaRPr>
          </a:p>
        </p:txBody>
      </p:sp>
      <p:cxnSp>
        <p:nvCxnSpPr>
          <p:cNvPr id="11" name="Straight Arrow Connector 10">
            <a:extLst>
              <a:ext uri="{FF2B5EF4-FFF2-40B4-BE49-F238E27FC236}">
                <a16:creationId xmlns:a16="http://schemas.microsoft.com/office/drawing/2014/main" id="{24A8D09C-7222-4B96-B4D2-EB8F01B77057}"/>
              </a:ext>
            </a:extLst>
          </p:cNvPr>
          <p:cNvCxnSpPr>
            <a:cxnSpLocks/>
          </p:cNvCxnSpPr>
          <p:nvPr/>
        </p:nvCxnSpPr>
        <p:spPr>
          <a:xfrm flipV="1">
            <a:off x="8563846" y="4331126"/>
            <a:ext cx="0" cy="3516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 name="Title 2">
            <a:extLst>
              <a:ext uri="{FF2B5EF4-FFF2-40B4-BE49-F238E27FC236}">
                <a16:creationId xmlns:a16="http://schemas.microsoft.com/office/drawing/2014/main" id="{FCF7A8EC-AD47-4E04-AA0E-B5C51E94FBF9}"/>
              </a:ext>
            </a:extLst>
          </p:cNvPr>
          <p:cNvSpPr>
            <a:spLocks noGrp="1"/>
          </p:cNvSpPr>
          <p:nvPr>
            <p:ph type="title"/>
          </p:nvPr>
        </p:nvSpPr>
        <p:spPr/>
        <p:txBody>
          <a:bodyPr/>
          <a:lstStyle/>
          <a:p>
            <a:r>
              <a:rPr lang="en-US" dirty="0"/>
              <a:t>Gas Sensor</a:t>
            </a:r>
          </a:p>
        </p:txBody>
      </p:sp>
    </p:spTree>
    <p:extLst>
      <p:ext uri="{BB962C8B-B14F-4D97-AF65-F5344CB8AC3E}">
        <p14:creationId xmlns:p14="http://schemas.microsoft.com/office/powerpoint/2010/main" val="379962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ext Box 3"/>
          <p:cNvSpPr txBox="1">
            <a:spLocks noChangeArrowheads="1"/>
          </p:cNvSpPr>
          <p:nvPr/>
        </p:nvSpPr>
        <p:spPr bwMode="auto">
          <a:xfrm>
            <a:off x="1109669" y="1908174"/>
            <a:ext cx="6071083"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93675" indent="-193675">
              <a:defRPr sz="2400">
                <a:solidFill>
                  <a:schemeClr val="tx1"/>
                </a:solidFill>
                <a:latin typeface="Times" charset="0"/>
              </a:defRPr>
            </a:lvl1pPr>
            <a:lvl2pPr>
              <a:defRPr sz="2400">
                <a:solidFill>
                  <a:schemeClr val="tx1"/>
                </a:solidFill>
                <a:latin typeface="Times" charset="0"/>
              </a:defRPr>
            </a:lvl2pPr>
            <a:lvl3pPr>
              <a:defRPr sz="2400">
                <a:solidFill>
                  <a:schemeClr val="tx1"/>
                </a:solidFill>
                <a:latin typeface="Times" charset="0"/>
              </a:defRPr>
            </a:lvl3pPr>
            <a:lvl4pPr>
              <a:defRPr sz="2400">
                <a:solidFill>
                  <a:schemeClr val="tx1"/>
                </a:solidFill>
                <a:latin typeface="Times" charset="0"/>
              </a:defRPr>
            </a:lvl4pPr>
            <a:lvl5pPr>
              <a:defRPr sz="2400">
                <a:solidFill>
                  <a:schemeClr val="tx1"/>
                </a:solidFill>
                <a:latin typeface="Times" charset="0"/>
              </a:defRPr>
            </a:lvl5pPr>
            <a:lvl6pPr eaLnBrk="0" fontAlgn="base" hangingPunct="0">
              <a:spcBef>
                <a:spcPct val="0"/>
              </a:spcBef>
              <a:spcAft>
                <a:spcPct val="0"/>
              </a:spcAft>
              <a:defRPr sz="2400">
                <a:solidFill>
                  <a:schemeClr val="tx1"/>
                </a:solidFill>
                <a:latin typeface="Times" charset="0"/>
              </a:defRPr>
            </a:lvl6pPr>
            <a:lvl7pPr eaLnBrk="0" fontAlgn="base" hangingPunct="0">
              <a:spcBef>
                <a:spcPct val="0"/>
              </a:spcBef>
              <a:spcAft>
                <a:spcPct val="0"/>
              </a:spcAft>
              <a:defRPr sz="2400">
                <a:solidFill>
                  <a:schemeClr val="tx1"/>
                </a:solidFill>
                <a:latin typeface="Times" charset="0"/>
              </a:defRPr>
            </a:lvl7pPr>
            <a:lvl8pPr eaLnBrk="0" fontAlgn="base" hangingPunct="0">
              <a:spcBef>
                <a:spcPct val="0"/>
              </a:spcBef>
              <a:spcAft>
                <a:spcPct val="0"/>
              </a:spcAft>
              <a:defRPr sz="2400">
                <a:solidFill>
                  <a:schemeClr val="tx1"/>
                </a:solidFill>
                <a:latin typeface="Times" charset="0"/>
              </a:defRPr>
            </a:lvl8pPr>
            <a:lvl9pPr eaLnBrk="0" fontAlgn="base" hangingPunct="0">
              <a:spcBef>
                <a:spcPct val="0"/>
              </a:spcBef>
              <a:spcAft>
                <a:spcPct val="0"/>
              </a:spcAft>
              <a:defRPr sz="2400">
                <a:solidFill>
                  <a:schemeClr val="tx1"/>
                </a:solidFill>
                <a:latin typeface="Times" charset="0"/>
              </a:defRPr>
            </a:lvl9pPr>
          </a:lstStyle>
          <a:p>
            <a:pPr marL="225425" indent="-225425">
              <a:buClr>
                <a:schemeClr val="accent1"/>
              </a:buClr>
              <a:buFont typeface="Arial" panose="020B0604020202020204" pitchFamily="34" charset="0"/>
              <a:buChar char="•"/>
              <a:defRPr/>
            </a:pPr>
            <a:r>
              <a:rPr lang="en-US" altLang="en-US" sz="2000" dirty="0">
                <a:latin typeface="Arial" pitchFamily="34" charset="0"/>
              </a:rPr>
              <a:t>Purex digital fume extractors incorporate a particle sensor in the exhaust to protect workers.</a:t>
            </a:r>
            <a:br>
              <a:rPr lang="en-US" altLang="en-US" sz="2000" dirty="0">
                <a:latin typeface="Arial" pitchFamily="34" charset="0"/>
              </a:rPr>
            </a:br>
            <a:r>
              <a:rPr lang="en-US" altLang="en-US" sz="2000" dirty="0">
                <a:latin typeface="Arial" pitchFamily="34" charset="0"/>
              </a:rPr>
              <a:t> </a:t>
            </a:r>
          </a:p>
          <a:p>
            <a:pPr marL="225425" indent="-225425">
              <a:buClr>
                <a:schemeClr val="accent1"/>
              </a:buClr>
              <a:buFont typeface="Arial" panose="020B0604020202020204" pitchFamily="34" charset="0"/>
              <a:buChar char="•"/>
              <a:defRPr/>
            </a:pPr>
            <a:r>
              <a:rPr lang="en-US" altLang="en-US" sz="2000" dirty="0">
                <a:latin typeface="Arial" pitchFamily="34" charset="0"/>
              </a:rPr>
              <a:t>The sensor helps ensure that particles from the process cannot pass through the extractor, into the workplace without an alarm being triggered.</a:t>
            </a:r>
            <a:br>
              <a:rPr lang="en-US" altLang="en-US" sz="2000" dirty="0">
                <a:latin typeface="Arial" pitchFamily="34" charset="0"/>
              </a:rPr>
            </a:br>
            <a:r>
              <a:rPr lang="en-US" altLang="en-US" sz="2000" dirty="0">
                <a:latin typeface="Arial" pitchFamily="34" charset="0"/>
              </a:rPr>
              <a:t> </a:t>
            </a:r>
          </a:p>
          <a:p>
            <a:pPr marL="225425" indent="-225425">
              <a:buClr>
                <a:schemeClr val="accent1"/>
              </a:buClr>
              <a:buFont typeface="Arial" panose="020B0604020202020204" pitchFamily="34" charset="0"/>
              <a:buChar char="•"/>
              <a:defRPr/>
            </a:pPr>
            <a:r>
              <a:rPr lang="en-US" altLang="en-US" sz="2000" dirty="0">
                <a:latin typeface="Arial" pitchFamily="34" charset="0"/>
              </a:rPr>
              <a:t>Particle escape may occur if:</a:t>
            </a:r>
          </a:p>
          <a:p>
            <a:pPr marL="569913" lvl="1" indent="-171450">
              <a:buClr>
                <a:schemeClr val="accent1"/>
              </a:buClr>
              <a:buFont typeface="Arial" panose="020B0604020202020204" pitchFamily="34" charset="0"/>
              <a:buChar char="•"/>
              <a:defRPr/>
            </a:pPr>
            <a:r>
              <a:rPr lang="en-US" altLang="en-US" sz="2000" dirty="0">
                <a:latin typeface="Arial" pitchFamily="34" charset="0"/>
              </a:rPr>
              <a:t>Filters are damaged or missing</a:t>
            </a:r>
          </a:p>
          <a:p>
            <a:pPr marL="569913" lvl="1" indent="-171450">
              <a:buClr>
                <a:schemeClr val="accent1"/>
              </a:buClr>
              <a:buFont typeface="Arial" panose="020B0604020202020204" pitchFamily="34" charset="0"/>
              <a:buChar char="•"/>
              <a:defRPr/>
            </a:pPr>
            <a:r>
              <a:rPr lang="en-US" altLang="en-US" sz="2000" dirty="0">
                <a:latin typeface="Arial" pitchFamily="34" charset="0"/>
              </a:rPr>
              <a:t>A seal is damaged</a:t>
            </a:r>
          </a:p>
          <a:p>
            <a:pPr marL="569913" lvl="1" indent="-171450">
              <a:buClr>
                <a:schemeClr val="accent1"/>
              </a:buClr>
              <a:buFont typeface="Arial" panose="020B0604020202020204" pitchFamily="34" charset="0"/>
              <a:buChar char="•"/>
              <a:defRPr/>
            </a:pPr>
            <a:r>
              <a:rPr lang="en-US" altLang="en-US" sz="2000" dirty="0">
                <a:latin typeface="Arial" pitchFamily="34" charset="0"/>
              </a:rPr>
              <a:t>The wrong filter has been used</a:t>
            </a:r>
          </a:p>
        </p:txBody>
      </p:sp>
      <p:pic>
        <p:nvPicPr>
          <p:cNvPr id="266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8172" y="4434693"/>
            <a:ext cx="7350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8" y="2017325"/>
            <a:ext cx="3108325"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 Box 5"/>
          <p:cNvSpPr txBox="1">
            <a:spLocks noChangeArrowheads="1"/>
          </p:cNvSpPr>
          <p:nvPr/>
        </p:nvSpPr>
        <p:spPr bwMode="auto">
          <a:xfrm>
            <a:off x="7791060" y="4576776"/>
            <a:ext cx="29376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dirty="0"/>
              <a:t>Particle Sensor Icon</a:t>
            </a:r>
          </a:p>
        </p:txBody>
      </p:sp>
      <p:sp>
        <p:nvSpPr>
          <p:cNvPr id="26632" name="Rectangle 7"/>
          <p:cNvSpPr>
            <a:spLocks noChangeArrowheads="1"/>
          </p:cNvSpPr>
          <p:nvPr/>
        </p:nvSpPr>
        <p:spPr bwMode="auto">
          <a:xfrm>
            <a:off x="8891594" y="2228464"/>
            <a:ext cx="368300" cy="1334134"/>
          </a:xfrm>
          <a:prstGeom prst="rect">
            <a:avLst/>
          </a:prstGeom>
          <a:solidFill>
            <a:srgbClr val="00B0F0"/>
          </a:solidFill>
          <a:ln>
            <a:noFill/>
          </a:ln>
          <a:effectLs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altLang="en-US" dirty="0">
              <a:latin typeface="Times" panose="02020603050405020304" pitchFamily="18" charset="0"/>
            </a:endParaRPr>
          </a:p>
        </p:txBody>
      </p:sp>
      <p:cxnSp>
        <p:nvCxnSpPr>
          <p:cNvPr id="12" name="Straight Arrow Connector 11">
            <a:extLst>
              <a:ext uri="{FF2B5EF4-FFF2-40B4-BE49-F238E27FC236}">
                <a16:creationId xmlns:a16="http://schemas.microsoft.com/office/drawing/2014/main" id="{6478B69F-9F80-40C7-AED1-142D4562EF87}"/>
              </a:ext>
            </a:extLst>
          </p:cNvPr>
          <p:cNvCxnSpPr>
            <a:cxnSpLocks/>
          </p:cNvCxnSpPr>
          <p:nvPr/>
        </p:nvCxnSpPr>
        <p:spPr>
          <a:xfrm flipV="1">
            <a:off x="9077330" y="4258875"/>
            <a:ext cx="0" cy="3516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 name="Title 2">
            <a:extLst>
              <a:ext uri="{FF2B5EF4-FFF2-40B4-BE49-F238E27FC236}">
                <a16:creationId xmlns:a16="http://schemas.microsoft.com/office/drawing/2014/main" id="{BFBE3809-2203-4C28-8FBC-89BC40D97D15}"/>
              </a:ext>
            </a:extLst>
          </p:cNvPr>
          <p:cNvSpPr>
            <a:spLocks noGrp="1"/>
          </p:cNvSpPr>
          <p:nvPr>
            <p:ph type="title"/>
          </p:nvPr>
        </p:nvSpPr>
        <p:spPr/>
        <p:txBody>
          <a:bodyPr/>
          <a:lstStyle/>
          <a:p>
            <a:r>
              <a:rPr lang="en-US" dirty="0"/>
              <a:t>Particle Sensor</a:t>
            </a:r>
          </a:p>
        </p:txBody>
      </p:sp>
    </p:spTree>
    <p:extLst>
      <p:ext uri="{BB962C8B-B14F-4D97-AF65-F5344CB8AC3E}">
        <p14:creationId xmlns:p14="http://schemas.microsoft.com/office/powerpoint/2010/main" val="4060279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3"/>
          <p:cNvSpPr txBox="1">
            <a:spLocks noChangeArrowheads="1"/>
          </p:cNvSpPr>
          <p:nvPr/>
        </p:nvSpPr>
        <p:spPr bwMode="auto">
          <a:xfrm>
            <a:off x="1097280" y="1935559"/>
            <a:ext cx="576072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93675" indent="-193675">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25425" indent="-225425">
              <a:spcBef>
                <a:spcPct val="0"/>
              </a:spcBef>
              <a:buClr>
                <a:schemeClr val="accent1"/>
              </a:buClr>
            </a:pPr>
            <a:r>
              <a:rPr lang="en-US" altLang="en-US" sz="2000" dirty="0">
                <a:cs typeface="Arial" panose="020B0604020202020204" pitchFamily="34" charset="0"/>
              </a:rPr>
              <a:t>A safety feature to warn the operator if the fume extractor overheats.</a:t>
            </a:r>
            <a:br>
              <a:rPr lang="en-US" altLang="en-US" sz="2000" dirty="0">
                <a:cs typeface="Arial" panose="020B0604020202020204" pitchFamily="34" charset="0"/>
              </a:rPr>
            </a:br>
            <a:endParaRPr lang="en-US" altLang="en-US" sz="2000" dirty="0">
              <a:cs typeface="Arial" panose="020B0604020202020204" pitchFamily="34" charset="0"/>
            </a:endParaRPr>
          </a:p>
          <a:p>
            <a:pPr marL="225425" indent="-225425">
              <a:spcBef>
                <a:spcPct val="0"/>
              </a:spcBef>
              <a:buClr>
                <a:schemeClr val="accent1"/>
              </a:buClr>
            </a:pPr>
            <a:r>
              <a:rPr lang="en-GB" altLang="en-US" sz="2000" dirty="0">
                <a:cs typeface="Arial" panose="020B0604020202020204" pitchFamily="34" charset="0"/>
              </a:rPr>
              <a:t>Cut out at 65°C to protect motor and system</a:t>
            </a:r>
            <a:br>
              <a:rPr lang="en-GB" altLang="en-US" sz="2000" dirty="0">
                <a:cs typeface="Arial" panose="020B0604020202020204" pitchFamily="34" charset="0"/>
              </a:rPr>
            </a:br>
            <a:endParaRPr lang="en-US" altLang="en-US" sz="2000" dirty="0">
              <a:cs typeface="Arial" panose="020B0604020202020204" pitchFamily="34" charset="0"/>
            </a:endParaRPr>
          </a:p>
          <a:p>
            <a:pPr marL="225425" indent="-225425">
              <a:spcBef>
                <a:spcPct val="0"/>
              </a:spcBef>
              <a:buClr>
                <a:schemeClr val="accent1"/>
              </a:buClr>
            </a:pPr>
            <a:r>
              <a:rPr lang="en-US" altLang="en-US" sz="2000" dirty="0">
                <a:cs typeface="Arial" panose="020B0604020202020204" pitchFamily="34" charset="0"/>
              </a:rPr>
              <a:t>Note thermal interrupt will probably occur in blower motor prior to this and result in a blocked filter alarm.</a:t>
            </a:r>
          </a:p>
          <a:p>
            <a:pPr>
              <a:spcBef>
                <a:spcPct val="0"/>
              </a:spcBef>
              <a:buFontTx/>
              <a:buNone/>
            </a:pPr>
            <a:endParaRPr lang="en-US" altLang="en-US" sz="2000" dirty="0">
              <a:cs typeface="Arial" panose="020B0604020202020204" pitchFamily="34" charset="0"/>
            </a:endParaRPr>
          </a:p>
        </p:txBody>
      </p:sp>
      <p:pic>
        <p:nvPicPr>
          <p:cNvPr id="297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8760" y="4398745"/>
            <a:ext cx="7350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27131" y="2107195"/>
            <a:ext cx="3108325" cy="22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 Box 5"/>
          <p:cNvSpPr txBox="1">
            <a:spLocks noChangeArrowheads="1"/>
          </p:cNvSpPr>
          <p:nvPr/>
        </p:nvSpPr>
        <p:spPr bwMode="auto">
          <a:xfrm>
            <a:off x="7389824" y="4548913"/>
            <a:ext cx="29816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dirty="0"/>
              <a:t>Temperature Sensor</a:t>
            </a:r>
          </a:p>
        </p:txBody>
      </p:sp>
      <p:cxnSp>
        <p:nvCxnSpPr>
          <p:cNvPr id="9" name="Straight Arrow Connector 8">
            <a:extLst>
              <a:ext uri="{FF2B5EF4-FFF2-40B4-BE49-F238E27FC236}">
                <a16:creationId xmlns:a16="http://schemas.microsoft.com/office/drawing/2014/main" id="{EC0BC59E-D1FB-4D45-82FA-B5F2A47AAD94}"/>
              </a:ext>
            </a:extLst>
          </p:cNvPr>
          <p:cNvCxnSpPr>
            <a:cxnSpLocks/>
          </p:cNvCxnSpPr>
          <p:nvPr/>
        </p:nvCxnSpPr>
        <p:spPr>
          <a:xfrm flipV="1">
            <a:off x="9229730" y="4047109"/>
            <a:ext cx="0" cy="5018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 name="Title 2">
            <a:extLst>
              <a:ext uri="{FF2B5EF4-FFF2-40B4-BE49-F238E27FC236}">
                <a16:creationId xmlns:a16="http://schemas.microsoft.com/office/drawing/2014/main" id="{5FB3536E-6D46-4E24-9BC6-873F7F2ADF1F}"/>
              </a:ext>
            </a:extLst>
          </p:cNvPr>
          <p:cNvSpPr>
            <a:spLocks noGrp="1"/>
          </p:cNvSpPr>
          <p:nvPr>
            <p:ph type="title"/>
          </p:nvPr>
        </p:nvSpPr>
        <p:spPr/>
        <p:txBody>
          <a:bodyPr/>
          <a:lstStyle/>
          <a:p>
            <a:r>
              <a:rPr lang="en-US" dirty="0"/>
              <a:t>Temperature Sensor</a:t>
            </a:r>
          </a:p>
        </p:txBody>
      </p:sp>
    </p:spTree>
    <p:extLst>
      <p:ext uri="{BB962C8B-B14F-4D97-AF65-F5344CB8AC3E}">
        <p14:creationId xmlns:p14="http://schemas.microsoft.com/office/powerpoint/2010/main" val="3935146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7739270" y="1676400"/>
            <a:ext cx="3886200" cy="4114800"/>
          </a:xfrm>
        </p:spPr>
        <p:txBody>
          <a:bodyPr/>
          <a:lstStyle/>
          <a:p>
            <a:pPr eaLnBrk="1" hangingPunct="1">
              <a:buFontTx/>
              <a:buNone/>
            </a:pPr>
            <a:endParaRPr lang="en-US" altLang="en-US" dirty="0"/>
          </a:p>
          <a:p>
            <a:pPr eaLnBrk="1" hangingPunct="1"/>
            <a:endParaRPr lang="en-US" altLang="en-US" dirty="0"/>
          </a:p>
        </p:txBody>
      </p:sp>
      <p:sp>
        <p:nvSpPr>
          <p:cNvPr id="29700" name="Rectangle 4"/>
          <p:cNvSpPr>
            <a:spLocks noChangeArrowheads="1"/>
          </p:cNvSpPr>
          <p:nvPr/>
        </p:nvSpPr>
        <p:spPr bwMode="auto">
          <a:xfrm>
            <a:off x="5942654" y="2063935"/>
            <a:ext cx="5663222" cy="4179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panose="02020603050405020304" pitchFamily="18" charset="0"/>
              </a:defRPr>
            </a:lvl1pPr>
            <a:lvl2pPr marL="647700" indent="-457200">
              <a:defRPr sz="2400">
                <a:solidFill>
                  <a:schemeClr val="tx1"/>
                </a:solidFill>
                <a:latin typeface="Times" panose="02020603050405020304" pitchFamily="18" charset="0"/>
              </a:defRPr>
            </a:lvl2pPr>
            <a:lvl3pPr marL="1031875" indent="-457200">
              <a:defRPr sz="2400">
                <a:solidFill>
                  <a:schemeClr val="tx1"/>
                </a:solidFill>
                <a:latin typeface="Times" panose="02020603050405020304" pitchFamily="18" charset="0"/>
              </a:defRPr>
            </a:lvl3pPr>
            <a:lvl4pPr marL="4689475" indent="-457200">
              <a:defRPr sz="2400">
                <a:solidFill>
                  <a:schemeClr val="tx1"/>
                </a:solidFill>
                <a:latin typeface="Times" panose="02020603050405020304" pitchFamily="18" charset="0"/>
              </a:defRPr>
            </a:lvl4pPr>
            <a:lvl5pPr marL="4879975" indent="-457200">
              <a:defRPr sz="2400">
                <a:solidFill>
                  <a:schemeClr val="tx1"/>
                </a:solidFill>
                <a:latin typeface="Times" panose="02020603050405020304" pitchFamily="18" charset="0"/>
              </a:defRPr>
            </a:lvl5pPr>
            <a:lvl6pPr marL="5337175" indent="-457200" eaLnBrk="0" fontAlgn="base" hangingPunct="0">
              <a:spcBef>
                <a:spcPct val="0"/>
              </a:spcBef>
              <a:spcAft>
                <a:spcPct val="0"/>
              </a:spcAft>
              <a:defRPr sz="2400">
                <a:solidFill>
                  <a:schemeClr val="tx1"/>
                </a:solidFill>
                <a:latin typeface="Times" panose="02020603050405020304" pitchFamily="18" charset="0"/>
              </a:defRPr>
            </a:lvl6pPr>
            <a:lvl7pPr marL="5794375" indent="-457200" eaLnBrk="0" fontAlgn="base" hangingPunct="0">
              <a:spcBef>
                <a:spcPct val="0"/>
              </a:spcBef>
              <a:spcAft>
                <a:spcPct val="0"/>
              </a:spcAft>
              <a:defRPr sz="2400">
                <a:solidFill>
                  <a:schemeClr val="tx1"/>
                </a:solidFill>
                <a:latin typeface="Times" panose="02020603050405020304" pitchFamily="18" charset="0"/>
              </a:defRPr>
            </a:lvl7pPr>
            <a:lvl8pPr marL="6251575" indent="-457200" eaLnBrk="0" fontAlgn="base" hangingPunct="0">
              <a:spcBef>
                <a:spcPct val="0"/>
              </a:spcBef>
              <a:spcAft>
                <a:spcPct val="0"/>
              </a:spcAft>
              <a:defRPr sz="2400">
                <a:solidFill>
                  <a:schemeClr val="tx1"/>
                </a:solidFill>
                <a:latin typeface="Times" panose="02020603050405020304" pitchFamily="18" charset="0"/>
              </a:defRPr>
            </a:lvl8pPr>
            <a:lvl9pPr marL="6708775" indent="-457200" eaLnBrk="0" fontAlgn="base" hangingPunct="0">
              <a:spcBef>
                <a:spcPct val="0"/>
              </a:spcBef>
              <a:spcAft>
                <a:spcPct val="0"/>
              </a:spcAft>
              <a:defRPr sz="2400">
                <a:solidFill>
                  <a:schemeClr val="tx1"/>
                </a:solidFill>
                <a:latin typeface="Times" panose="02020603050405020304" pitchFamily="18" charset="0"/>
              </a:defRPr>
            </a:lvl9pPr>
          </a:lstStyle>
          <a:p>
            <a:pPr marL="0" indent="0"/>
            <a:r>
              <a:rPr lang="en-US" altLang="en-US" sz="2800" dirty="0">
                <a:latin typeface="Arial" panose="020B0604020202020204" pitchFamily="34" charset="0"/>
              </a:rPr>
              <a:t>3 Stage Filtration</a:t>
            </a:r>
            <a:br>
              <a:rPr lang="en-US" altLang="en-US" sz="1800" b="1" dirty="0">
                <a:latin typeface="Arial" panose="020B0604020202020204" pitchFamily="34" charset="0"/>
              </a:rPr>
            </a:br>
            <a:br>
              <a:rPr lang="en-US" altLang="en-US" sz="1800" b="1" dirty="0">
                <a:latin typeface="Arial" panose="020B0604020202020204" pitchFamily="34" charset="0"/>
              </a:rPr>
            </a:br>
            <a:r>
              <a:rPr lang="en-US" altLang="en-US" sz="1800" dirty="0">
                <a:latin typeface="Arial" panose="020B0604020202020204" pitchFamily="34" charset="0"/>
              </a:rPr>
              <a:t>Particles/Dust are filtered by:</a:t>
            </a:r>
          </a:p>
          <a:p>
            <a:pPr marL="0" indent="0">
              <a:spcBef>
                <a:spcPct val="20000"/>
              </a:spcBef>
              <a:spcAft>
                <a:spcPct val="50000"/>
              </a:spcAft>
              <a:buClr>
                <a:schemeClr val="accent2"/>
              </a:buClr>
              <a:buSzPct val="80000"/>
            </a:pPr>
            <a:r>
              <a:rPr lang="en-US" altLang="en-US" sz="1800" b="1" dirty="0">
                <a:latin typeface="Arial" panose="020B0604020202020204" pitchFamily="34" charset="0"/>
              </a:rPr>
              <a:t>1</a:t>
            </a:r>
            <a:r>
              <a:rPr lang="en-US" altLang="en-US" sz="1800" dirty="0">
                <a:latin typeface="Arial" panose="020B0604020202020204" pitchFamily="34" charset="0"/>
              </a:rPr>
              <a:t> - Pre-filters</a:t>
            </a:r>
          </a:p>
          <a:p>
            <a:pPr marL="0" indent="0">
              <a:spcBef>
                <a:spcPct val="20000"/>
              </a:spcBef>
              <a:spcAft>
                <a:spcPct val="50000"/>
              </a:spcAft>
              <a:buClr>
                <a:schemeClr val="accent2"/>
              </a:buClr>
              <a:buSzPct val="80000"/>
            </a:pPr>
            <a:r>
              <a:rPr lang="en-US" altLang="en-US" sz="1800" b="1" dirty="0">
                <a:latin typeface="Arial" panose="020B0604020202020204" pitchFamily="34" charset="0"/>
              </a:rPr>
              <a:t>2</a:t>
            </a:r>
            <a:r>
              <a:rPr lang="en-US" altLang="en-US" sz="1800" dirty="0">
                <a:latin typeface="Arial" panose="020B0604020202020204" pitchFamily="34" charset="0"/>
              </a:rPr>
              <a:t> - HEPA filters</a:t>
            </a:r>
          </a:p>
          <a:p>
            <a:pPr marL="0" indent="0">
              <a:spcBef>
                <a:spcPct val="20000"/>
              </a:spcBef>
              <a:spcAft>
                <a:spcPct val="50000"/>
              </a:spcAft>
              <a:buClr>
                <a:schemeClr val="accent2"/>
              </a:buClr>
              <a:buSzPct val="80000"/>
            </a:pPr>
            <a:r>
              <a:rPr lang="en-US" altLang="en-US" sz="1800" dirty="0">
                <a:latin typeface="Arial" panose="020B0604020202020204" pitchFamily="34" charset="0"/>
              </a:rPr>
              <a:t>Gas / Vapor are filtered by:</a:t>
            </a:r>
          </a:p>
          <a:p>
            <a:pPr marL="0" indent="0">
              <a:spcBef>
                <a:spcPct val="20000"/>
              </a:spcBef>
              <a:spcAft>
                <a:spcPct val="50000"/>
              </a:spcAft>
              <a:buClr>
                <a:schemeClr val="accent2"/>
              </a:buClr>
              <a:buSzPct val="80000"/>
            </a:pPr>
            <a:r>
              <a:rPr lang="en-US" altLang="en-US" sz="1800" b="1" dirty="0">
                <a:latin typeface="Arial" panose="020B0604020202020204" pitchFamily="34" charset="0"/>
              </a:rPr>
              <a:t>3</a:t>
            </a:r>
            <a:r>
              <a:rPr lang="en-US" altLang="en-US" sz="1800" dirty="0">
                <a:latin typeface="Arial" panose="020B0604020202020204" pitchFamily="34" charset="0"/>
              </a:rPr>
              <a:t> - Activated Carbon (Alkali or Acid impregnated)</a:t>
            </a:r>
          </a:p>
          <a:p>
            <a:pPr marL="688975" lvl="2" indent="-227013">
              <a:spcBef>
                <a:spcPct val="20000"/>
              </a:spcBef>
              <a:spcAft>
                <a:spcPct val="50000"/>
              </a:spcAft>
              <a:buClr>
                <a:srgbClr val="FDB927"/>
              </a:buClr>
              <a:buFont typeface="Arial" panose="020B0604020202020204" pitchFamily="34" charset="0"/>
              <a:buChar char="•"/>
            </a:pPr>
            <a:r>
              <a:rPr lang="en-US" altLang="en-US" sz="1800" dirty="0">
                <a:latin typeface="Arial" panose="020B0604020202020204" pitchFamily="34" charset="0"/>
              </a:rPr>
              <a:t>Option – Alumina Permanganate</a:t>
            </a:r>
          </a:p>
          <a:p>
            <a:pPr marL="688975" lvl="2" indent="-227013">
              <a:spcBef>
                <a:spcPct val="20000"/>
              </a:spcBef>
              <a:spcAft>
                <a:spcPct val="50000"/>
              </a:spcAft>
              <a:buClr>
                <a:srgbClr val="FDB927"/>
              </a:buClr>
              <a:buFont typeface="Arial" panose="020B0604020202020204" pitchFamily="34" charset="0"/>
              <a:buChar char="•"/>
            </a:pPr>
            <a:r>
              <a:rPr lang="en-US" altLang="en-US" sz="1800" dirty="0">
                <a:latin typeface="Arial" panose="020B0604020202020204" pitchFamily="34" charset="0"/>
              </a:rPr>
              <a:t>Option - Other special blends of filter media</a:t>
            </a:r>
          </a:p>
          <a:p>
            <a:endParaRPr lang="en-US" altLang="en-US" sz="1800" dirty="0">
              <a:latin typeface="Arial" panose="020B0604020202020204" pitchFamily="34" charset="0"/>
            </a:endParaRPr>
          </a:p>
        </p:txBody>
      </p:sp>
      <p:pic>
        <p:nvPicPr>
          <p:cNvPr id="297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870" y="1828801"/>
            <a:ext cx="2160588" cy="430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 Box 6"/>
          <p:cNvSpPr txBox="1">
            <a:spLocks noChangeArrowheads="1"/>
          </p:cNvSpPr>
          <p:nvPr/>
        </p:nvSpPr>
        <p:spPr bwMode="auto">
          <a:xfrm>
            <a:off x="3243470" y="4648201"/>
            <a:ext cx="172041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dirty="0">
                <a:cs typeface="Arial" panose="020B0604020202020204" pitchFamily="34" charset="0"/>
              </a:rPr>
              <a:t>Pre-Filter captures large particles</a:t>
            </a:r>
            <a:endParaRPr lang="en-US" altLang="en-US" sz="1400" dirty="0">
              <a:cs typeface="Arial" panose="020B0604020202020204" pitchFamily="34" charset="0"/>
            </a:endParaRPr>
          </a:p>
        </p:txBody>
      </p:sp>
      <p:sp>
        <p:nvSpPr>
          <p:cNvPr id="29703" name="Line 7"/>
          <p:cNvSpPr>
            <a:spLocks noChangeShapeType="1"/>
          </p:cNvSpPr>
          <p:nvPr/>
        </p:nvSpPr>
        <p:spPr bwMode="auto">
          <a:xfrm flipH="1">
            <a:off x="2100470" y="4800600"/>
            <a:ext cx="1066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9704" name="Text Box 8"/>
          <p:cNvSpPr txBox="1">
            <a:spLocks noChangeArrowheads="1"/>
          </p:cNvSpPr>
          <p:nvPr/>
        </p:nvSpPr>
        <p:spPr bwMode="auto">
          <a:xfrm>
            <a:off x="3243470" y="3276601"/>
            <a:ext cx="216058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dirty="0">
                <a:cs typeface="Arial" panose="020B0604020202020204" pitchFamily="34" charset="0"/>
              </a:rPr>
              <a:t>Main Filter captures small particles and/or gas</a:t>
            </a:r>
            <a:endParaRPr lang="en-US" altLang="en-US" sz="1400" dirty="0">
              <a:cs typeface="Arial" panose="020B0604020202020204" pitchFamily="34" charset="0"/>
            </a:endParaRPr>
          </a:p>
        </p:txBody>
      </p:sp>
      <p:sp>
        <p:nvSpPr>
          <p:cNvPr id="29705" name="Line 9"/>
          <p:cNvSpPr>
            <a:spLocks noChangeShapeType="1"/>
          </p:cNvSpPr>
          <p:nvPr/>
        </p:nvSpPr>
        <p:spPr bwMode="auto">
          <a:xfrm flipH="1">
            <a:off x="2100470" y="3429000"/>
            <a:ext cx="1066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9706" name="Text Box 10"/>
          <p:cNvSpPr txBox="1">
            <a:spLocks noChangeArrowheads="1"/>
          </p:cNvSpPr>
          <p:nvPr/>
        </p:nvSpPr>
        <p:spPr bwMode="auto">
          <a:xfrm>
            <a:off x="1351964" y="5909413"/>
            <a:ext cx="18915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dirty="0">
                <a:cs typeface="Arial" panose="020B0604020202020204" pitchFamily="34" charset="0"/>
              </a:rPr>
              <a:t>Example - 400i</a:t>
            </a:r>
            <a:endParaRPr lang="en-US" altLang="en-US" sz="1400" dirty="0">
              <a:cs typeface="Arial" panose="020B0604020202020204" pitchFamily="34" charset="0"/>
            </a:endParaRPr>
          </a:p>
        </p:txBody>
      </p:sp>
      <p:sp>
        <p:nvSpPr>
          <p:cNvPr id="3" name="Title 2">
            <a:extLst>
              <a:ext uri="{FF2B5EF4-FFF2-40B4-BE49-F238E27FC236}">
                <a16:creationId xmlns:a16="http://schemas.microsoft.com/office/drawing/2014/main" id="{19948ACE-4EB0-40D4-A925-3BC151EFEBBD}"/>
              </a:ext>
            </a:extLst>
          </p:cNvPr>
          <p:cNvSpPr>
            <a:spLocks noGrp="1"/>
          </p:cNvSpPr>
          <p:nvPr>
            <p:ph type="title"/>
          </p:nvPr>
        </p:nvSpPr>
        <p:spPr/>
        <p:txBody>
          <a:bodyPr/>
          <a:lstStyle/>
          <a:p>
            <a:r>
              <a:rPr lang="en-US" altLang="en-US" dirty="0">
                <a:latin typeface="Arial" panose="020B0604020202020204" pitchFamily="34" charset="0"/>
                <a:cs typeface="Arial" panose="020B0604020202020204" pitchFamily="34" charset="0"/>
              </a:rPr>
              <a:t>Purex Filtration Process</a:t>
            </a:r>
            <a:endParaRPr lang="en-US" dirty="0"/>
          </a:p>
        </p:txBody>
      </p:sp>
    </p:spTree>
    <p:extLst>
      <p:ext uri="{BB962C8B-B14F-4D97-AF65-F5344CB8AC3E}">
        <p14:creationId xmlns:p14="http://schemas.microsoft.com/office/powerpoint/2010/main" val="539375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ymbolism - Best symbol for store location? - Graphic Design Stack ..."/>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204896" y="1603612"/>
            <a:ext cx="1435972" cy="1825388"/>
          </a:xfrm>
          <a:prstGeom prst="rect">
            <a:avLst/>
          </a:prstGeom>
        </p:spPr>
      </p:pic>
      <p:sp>
        <p:nvSpPr>
          <p:cNvPr id="6147" name="Rectangle 3"/>
          <p:cNvSpPr>
            <a:spLocks noGrp="1" noChangeArrowheads="1"/>
          </p:cNvSpPr>
          <p:nvPr>
            <p:ph type="body" idx="1"/>
          </p:nvPr>
        </p:nvSpPr>
        <p:spPr>
          <a:xfrm>
            <a:off x="1198134" y="1833203"/>
            <a:ext cx="8401050" cy="3919527"/>
          </a:xfrm>
        </p:spPr>
        <p:txBody>
          <a:bodyPr>
            <a:normAutofit/>
          </a:bodyPr>
          <a:lstStyle/>
          <a:p>
            <a:pPr indent="-174625">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 Worldwide network of distributors and agents</a:t>
            </a:r>
          </a:p>
          <a:p>
            <a:pPr indent="-174625">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 Manufacturing ISO9001 compliant</a:t>
            </a:r>
          </a:p>
          <a:p>
            <a:pPr indent="-174625">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 20,000 sq/ft UK production facility</a:t>
            </a:r>
          </a:p>
          <a:p>
            <a:pPr indent="-174625">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 15,000 sq/ft US distribution warehouse and sales office </a:t>
            </a:r>
          </a:p>
          <a:p>
            <a:pPr indent="-174625">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 Over 30 years experience as a manufacturer in the business</a:t>
            </a:r>
          </a:p>
          <a:p>
            <a:pPr indent="-174625">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 Dedicated sales and technical support</a:t>
            </a:r>
          </a:p>
          <a:p>
            <a:pPr indent="-174625">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 Preferred supplier to many of the largest companies in the world</a:t>
            </a:r>
          </a:p>
          <a:p>
            <a:pPr indent="-174625">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 Approaching 1 million dollars in stock inventory (USA).</a:t>
            </a:r>
          </a:p>
          <a:p>
            <a:pPr eaLnBrk="1" hangingPunct="1">
              <a:lnSpc>
                <a:spcPct val="90000"/>
              </a:lnSpc>
            </a:pPr>
            <a:endParaRPr lang="en-US" altLang="en-US" sz="1800"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7317" y="2272352"/>
            <a:ext cx="3719125" cy="2313296"/>
          </a:xfrm>
          <a:prstGeom prst="rect">
            <a:avLst/>
          </a:prstGeom>
        </p:spPr>
      </p:pic>
      <p:pic>
        <p:nvPicPr>
          <p:cNvPr id="7" name="Picture 6">
            <a:extLst>
              <a:ext uri="{FF2B5EF4-FFF2-40B4-BE49-F238E27FC236}">
                <a16:creationId xmlns:a16="http://schemas.microsoft.com/office/drawing/2014/main" id="{AF598F8A-7BC3-4FB6-B6B2-70C18CCF538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96259" y="447828"/>
            <a:ext cx="3957250" cy="1004404"/>
          </a:xfrm>
          <a:prstGeom prst="rect">
            <a:avLst/>
          </a:prstGeom>
        </p:spPr>
      </p:pic>
    </p:spTree>
    <p:extLst>
      <p:ext uri="{BB962C8B-B14F-4D97-AF65-F5344CB8AC3E}">
        <p14:creationId xmlns:p14="http://schemas.microsoft.com/office/powerpoint/2010/main" val="716757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dirty="0">
                <a:latin typeface="Arial" panose="020B0604020202020204" pitchFamily="34" charset="0"/>
                <a:cs typeface="Arial" panose="020B0604020202020204" pitchFamily="34" charset="0"/>
              </a:rPr>
              <a:t>Pre-Filters</a:t>
            </a:r>
          </a:p>
        </p:txBody>
      </p:sp>
      <p:sp>
        <p:nvSpPr>
          <p:cNvPr id="31747" name="Rectangle 3"/>
          <p:cNvSpPr>
            <a:spLocks noGrp="1" noChangeArrowheads="1"/>
          </p:cNvSpPr>
          <p:nvPr>
            <p:ph type="body" idx="1"/>
          </p:nvPr>
        </p:nvSpPr>
        <p:spPr>
          <a:xfrm>
            <a:off x="6096000" y="1676400"/>
            <a:ext cx="3886200" cy="4114800"/>
          </a:xfrm>
        </p:spPr>
        <p:txBody>
          <a:bodyPr/>
          <a:lstStyle/>
          <a:p>
            <a:pPr eaLnBrk="1" hangingPunct="1">
              <a:buFontTx/>
              <a:buNone/>
            </a:pPr>
            <a:endParaRPr lang="en-US" altLang="en-US" dirty="0"/>
          </a:p>
          <a:p>
            <a:pPr eaLnBrk="1" hangingPunct="1"/>
            <a:endParaRPr lang="en-US" altLang="en-US" dirty="0"/>
          </a:p>
        </p:txBody>
      </p:sp>
      <p:sp>
        <p:nvSpPr>
          <p:cNvPr id="31748" name="Rectangle 4"/>
          <p:cNvSpPr>
            <a:spLocks noChangeArrowheads="1"/>
          </p:cNvSpPr>
          <p:nvPr/>
        </p:nvSpPr>
        <p:spPr bwMode="auto">
          <a:xfrm>
            <a:off x="1094140" y="1812962"/>
            <a:ext cx="5108252" cy="1223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0" rIns="0" bIns="0"/>
          <a:lstStyle>
            <a:lvl1pPr>
              <a:spcBef>
                <a:spcPct val="20000"/>
              </a:spcBef>
              <a:buChar char="•"/>
              <a:defRPr sz="2400">
                <a:solidFill>
                  <a:schemeClr val="tx1"/>
                </a:solidFill>
                <a:latin typeface="Arial" panose="020B0604020202020204" pitchFamily="34" charset="0"/>
              </a:defRPr>
            </a:lvl1pPr>
            <a:lvl2pPr marL="763588" indent="-285750">
              <a:spcBef>
                <a:spcPct val="20000"/>
              </a:spcBef>
              <a:buChar char="–"/>
              <a:defRPr sz="2000">
                <a:solidFill>
                  <a:schemeClr val="tx1"/>
                </a:solidFill>
                <a:latin typeface="Arial" panose="020B0604020202020204" pitchFamily="34" charset="0"/>
              </a:defRPr>
            </a:lvl2pPr>
            <a:lvl3pPr marL="1182688" indent="-228600">
              <a:spcBef>
                <a:spcPct val="20000"/>
              </a:spcBef>
              <a:buChar char="•"/>
              <a:defRPr sz="2000">
                <a:solidFill>
                  <a:schemeClr val="tx1"/>
                </a:solidFill>
                <a:latin typeface="Arial" panose="020B0604020202020204" pitchFamily="34" charset="0"/>
              </a:defRPr>
            </a:lvl3pPr>
            <a:lvl4pPr marL="1601788"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en-US" altLang="en-US" sz="2000" dirty="0"/>
              <a:t>Pre-filters are used to remove coarse particles from the airstream. Helps to extend the life of the Main Filter. Standard filtration efficiencies are listed in En779.</a:t>
            </a:r>
          </a:p>
          <a:p>
            <a:pPr eaLnBrk="1" hangingPunct="1">
              <a:lnSpc>
                <a:spcPct val="90000"/>
              </a:lnSpc>
              <a:buFontTx/>
              <a:buNone/>
            </a:pPr>
            <a:endParaRPr lang="en-US" altLang="en-US" sz="2000" dirty="0"/>
          </a:p>
          <a:p>
            <a:pPr eaLnBrk="1" hangingPunct="1">
              <a:lnSpc>
                <a:spcPct val="90000"/>
              </a:lnSpc>
              <a:buFontTx/>
              <a:buNone/>
            </a:pPr>
            <a:r>
              <a:rPr lang="en-US" altLang="en-US" sz="2000" dirty="0"/>
              <a:t>	</a:t>
            </a:r>
          </a:p>
        </p:txBody>
      </p:sp>
      <p:pic>
        <p:nvPicPr>
          <p:cNvPr id="317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8893" y="3750835"/>
            <a:ext cx="2132013" cy="2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9091646" y="2830512"/>
            <a:ext cx="3186113"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9715" y="4091779"/>
            <a:ext cx="2689225" cy="225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97159" y="2008026"/>
            <a:ext cx="2143539" cy="1632662"/>
          </a:xfrm>
          <a:prstGeom prst="rect">
            <a:avLst/>
          </a:prstGeom>
        </p:spPr>
      </p:pic>
      <p:graphicFrame>
        <p:nvGraphicFramePr>
          <p:cNvPr id="3" name="Table 2">
            <a:extLst>
              <a:ext uri="{FF2B5EF4-FFF2-40B4-BE49-F238E27FC236}">
                <a16:creationId xmlns:a16="http://schemas.microsoft.com/office/drawing/2014/main" id="{8DA3D9B7-B29D-447F-B4D3-E783CCDCF605}"/>
              </a:ext>
            </a:extLst>
          </p:cNvPr>
          <p:cNvGraphicFramePr>
            <a:graphicFrameLocks noGrp="1"/>
          </p:cNvGraphicFramePr>
          <p:nvPr>
            <p:extLst/>
          </p:nvPr>
        </p:nvGraphicFramePr>
        <p:xfrm>
          <a:off x="1127939" y="3429000"/>
          <a:ext cx="4267481" cy="2225040"/>
        </p:xfrm>
        <a:graphic>
          <a:graphicData uri="http://schemas.openxmlformats.org/drawingml/2006/table">
            <a:tbl>
              <a:tblPr firstRow="1" bandRow="1">
                <a:tableStyleId>{5C22544A-7EE6-4342-B048-85BDC9FD1C3A}</a:tableStyleId>
              </a:tblPr>
              <a:tblGrid>
                <a:gridCol w="870998">
                  <a:extLst>
                    <a:ext uri="{9D8B030D-6E8A-4147-A177-3AD203B41FA5}">
                      <a16:colId xmlns:a16="http://schemas.microsoft.com/office/drawing/2014/main" val="2538047113"/>
                    </a:ext>
                  </a:extLst>
                </a:gridCol>
                <a:gridCol w="1331651">
                  <a:extLst>
                    <a:ext uri="{9D8B030D-6E8A-4147-A177-3AD203B41FA5}">
                      <a16:colId xmlns:a16="http://schemas.microsoft.com/office/drawing/2014/main" val="1025077064"/>
                    </a:ext>
                  </a:extLst>
                </a:gridCol>
                <a:gridCol w="2064832">
                  <a:extLst>
                    <a:ext uri="{9D8B030D-6E8A-4147-A177-3AD203B41FA5}">
                      <a16:colId xmlns:a16="http://schemas.microsoft.com/office/drawing/2014/main" val="3694855900"/>
                    </a:ext>
                  </a:extLst>
                </a:gridCol>
              </a:tblGrid>
              <a:tr h="370840">
                <a:tc>
                  <a:txBody>
                    <a:bodyPr/>
                    <a:lstStyle/>
                    <a:p>
                      <a:r>
                        <a:rPr lang="en-US" altLang="en-US" sz="1700" b="1" dirty="0">
                          <a:latin typeface="Arial" panose="020B0604020202020204" pitchFamily="34" charset="0"/>
                          <a:cs typeface="Arial" panose="020B0604020202020204" pitchFamily="34" charset="0"/>
                        </a:rPr>
                        <a:t>Rating</a:t>
                      </a:r>
                      <a:endParaRPr lang="en-US" sz="1700" dirty="0">
                        <a:latin typeface="Arial" panose="020B0604020202020204" pitchFamily="34" charset="0"/>
                        <a:cs typeface="Arial" panose="020B0604020202020204" pitchFamily="34" charset="0"/>
                      </a:endParaRPr>
                    </a:p>
                  </a:txBody>
                  <a:tcPr/>
                </a:tc>
                <a:tc>
                  <a:txBody>
                    <a:bodyPr/>
                    <a:lstStyle/>
                    <a:p>
                      <a:r>
                        <a:rPr lang="en-US" altLang="en-US" sz="1700" b="1" dirty="0">
                          <a:latin typeface="Arial" panose="020B0604020202020204" pitchFamily="34" charset="0"/>
                          <a:cs typeface="Arial" panose="020B0604020202020204" pitchFamily="34" charset="0"/>
                        </a:rPr>
                        <a:t>Efficiency</a:t>
                      </a:r>
                      <a:endParaRPr lang="en-US" sz="17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700" b="1" dirty="0">
                          <a:latin typeface="Arial" panose="020B0604020202020204" pitchFamily="34" charset="0"/>
                          <a:cs typeface="Arial" panose="020B0604020202020204" pitchFamily="34" charset="0"/>
                        </a:rPr>
                        <a:t>Particle Size (Mu)</a:t>
                      </a:r>
                      <a:endParaRPr lang="en-US" altLang="en-US"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74683307"/>
                  </a:ext>
                </a:extLst>
              </a:tr>
              <a:tr h="370840">
                <a:tc>
                  <a:txBody>
                    <a:bodyPr/>
                    <a:lstStyle/>
                    <a:p>
                      <a:r>
                        <a:rPr lang="en-US" altLang="en-US" sz="1700" dirty="0">
                          <a:latin typeface="Arial" panose="020B0604020202020204" pitchFamily="34" charset="0"/>
                          <a:cs typeface="Arial" panose="020B0604020202020204" pitchFamily="34" charset="0"/>
                        </a:rPr>
                        <a:t>F9</a:t>
                      </a:r>
                      <a:endParaRPr lang="en-US" sz="1700" dirty="0">
                        <a:latin typeface="Arial" panose="020B0604020202020204" pitchFamily="34" charset="0"/>
                        <a:cs typeface="Arial" panose="020B0604020202020204" pitchFamily="34" charset="0"/>
                      </a:endParaRPr>
                    </a:p>
                  </a:txBody>
                  <a:tcPr/>
                </a:tc>
                <a:tc>
                  <a:txBody>
                    <a:bodyPr/>
                    <a:lstStyle/>
                    <a:p>
                      <a:r>
                        <a:rPr lang="en-US" altLang="en-US" sz="1700" dirty="0">
                          <a:latin typeface="Arial" panose="020B0604020202020204" pitchFamily="34" charset="0"/>
                          <a:cs typeface="Arial" panose="020B0604020202020204" pitchFamily="34" charset="0"/>
                        </a:rPr>
                        <a:t>&gt;95%</a:t>
                      </a:r>
                      <a:endParaRPr lang="en-US" sz="1700" dirty="0">
                        <a:latin typeface="Arial" panose="020B0604020202020204" pitchFamily="34" charset="0"/>
                        <a:cs typeface="Arial" panose="020B0604020202020204" pitchFamily="34" charset="0"/>
                      </a:endParaRPr>
                    </a:p>
                  </a:txBody>
                  <a:tcPr/>
                </a:tc>
                <a:tc>
                  <a:txBody>
                    <a:bodyPr/>
                    <a:lstStyle/>
                    <a:p>
                      <a:r>
                        <a:rPr lang="en-US" altLang="en-US" sz="1700" dirty="0">
                          <a:latin typeface="Arial" panose="020B0604020202020204" pitchFamily="34" charset="0"/>
                          <a:cs typeface="Arial" panose="020B0604020202020204" pitchFamily="34" charset="0"/>
                        </a:rPr>
                        <a:t>0.5 - 1</a:t>
                      </a:r>
                      <a:endParaRPr lang="en-US"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52182044"/>
                  </a:ext>
                </a:extLst>
              </a:tr>
              <a:tr h="370840">
                <a:tc>
                  <a:txBody>
                    <a:bodyPr/>
                    <a:lstStyle/>
                    <a:p>
                      <a:r>
                        <a:rPr lang="en-US" altLang="en-US" sz="1700" dirty="0">
                          <a:latin typeface="Arial" panose="020B0604020202020204" pitchFamily="34" charset="0"/>
                          <a:cs typeface="Arial" panose="020B0604020202020204" pitchFamily="34" charset="0"/>
                        </a:rPr>
                        <a:t>F8</a:t>
                      </a:r>
                      <a:endParaRPr lang="en-US" sz="1700" dirty="0">
                        <a:latin typeface="Arial" panose="020B0604020202020204" pitchFamily="34" charset="0"/>
                        <a:cs typeface="Arial" panose="020B0604020202020204" pitchFamily="34" charset="0"/>
                      </a:endParaRPr>
                    </a:p>
                  </a:txBody>
                  <a:tcPr/>
                </a:tc>
                <a:tc>
                  <a:txBody>
                    <a:bodyPr/>
                    <a:lstStyle/>
                    <a:p>
                      <a:r>
                        <a:rPr lang="en-US" altLang="en-US" sz="1700" dirty="0">
                          <a:latin typeface="Arial" panose="020B0604020202020204" pitchFamily="34" charset="0"/>
                          <a:cs typeface="Arial" panose="020B0604020202020204" pitchFamily="34" charset="0"/>
                        </a:rPr>
                        <a:t>90 to 95%</a:t>
                      </a:r>
                      <a:endParaRPr lang="en-US" sz="1700" dirty="0">
                        <a:latin typeface="Arial" panose="020B0604020202020204" pitchFamily="34" charset="0"/>
                        <a:cs typeface="Arial" panose="020B0604020202020204" pitchFamily="34" charset="0"/>
                      </a:endParaRPr>
                    </a:p>
                  </a:txBody>
                  <a:tcPr/>
                </a:tc>
                <a:tc>
                  <a:txBody>
                    <a:bodyPr/>
                    <a:lstStyle/>
                    <a:p>
                      <a:r>
                        <a:rPr lang="en-US" altLang="en-US" sz="1700" dirty="0">
                          <a:latin typeface="Arial" panose="020B0604020202020204" pitchFamily="34" charset="0"/>
                          <a:cs typeface="Arial" panose="020B0604020202020204" pitchFamily="34" charset="0"/>
                        </a:rPr>
                        <a:t>1 - 3</a:t>
                      </a:r>
                      <a:endParaRPr lang="en-US"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4350271"/>
                  </a:ext>
                </a:extLst>
              </a:tr>
              <a:tr h="370840">
                <a:tc>
                  <a:txBody>
                    <a:bodyPr/>
                    <a:lstStyle/>
                    <a:p>
                      <a:r>
                        <a:rPr lang="en-US" altLang="en-US" sz="1700" dirty="0">
                          <a:latin typeface="Arial" panose="020B0604020202020204" pitchFamily="34" charset="0"/>
                          <a:cs typeface="Arial" panose="020B0604020202020204" pitchFamily="34" charset="0"/>
                        </a:rPr>
                        <a:t>F7</a:t>
                      </a:r>
                      <a:endParaRPr lang="en-US" sz="1700" dirty="0">
                        <a:latin typeface="Arial" panose="020B0604020202020204" pitchFamily="34" charset="0"/>
                        <a:cs typeface="Arial" panose="020B0604020202020204" pitchFamily="34" charset="0"/>
                      </a:endParaRPr>
                    </a:p>
                  </a:txBody>
                  <a:tcPr/>
                </a:tc>
                <a:tc>
                  <a:txBody>
                    <a:bodyPr/>
                    <a:lstStyle/>
                    <a:p>
                      <a:r>
                        <a:rPr lang="en-US" altLang="en-US" sz="1700" dirty="0">
                          <a:latin typeface="Arial" panose="020B0604020202020204" pitchFamily="34" charset="0"/>
                          <a:cs typeface="Arial" panose="020B0604020202020204" pitchFamily="34" charset="0"/>
                        </a:rPr>
                        <a:t>80 to 90%</a:t>
                      </a:r>
                      <a:endParaRPr lang="en-US" sz="1700" dirty="0">
                        <a:latin typeface="Arial" panose="020B0604020202020204" pitchFamily="34" charset="0"/>
                        <a:cs typeface="Arial" panose="020B0604020202020204" pitchFamily="34" charset="0"/>
                      </a:endParaRPr>
                    </a:p>
                  </a:txBody>
                  <a:tcPr/>
                </a:tc>
                <a:tc>
                  <a:txBody>
                    <a:bodyPr/>
                    <a:lstStyle/>
                    <a:p>
                      <a:r>
                        <a:rPr lang="en-US" altLang="en-US" sz="1700" dirty="0">
                          <a:latin typeface="Arial" panose="020B0604020202020204" pitchFamily="34" charset="0"/>
                          <a:cs typeface="Arial" panose="020B0604020202020204" pitchFamily="34" charset="0"/>
                        </a:rPr>
                        <a:t>1 - 3</a:t>
                      </a:r>
                      <a:endParaRPr lang="en-US"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647311"/>
                  </a:ext>
                </a:extLst>
              </a:tr>
              <a:tr h="370840">
                <a:tc>
                  <a:txBody>
                    <a:bodyPr/>
                    <a:lstStyle/>
                    <a:p>
                      <a:r>
                        <a:rPr lang="en-US" altLang="en-US" sz="1700" dirty="0">
                          <a:latin typeface="Arial" panose="020B0604020202020204" pitchFamily="34" charset="0"/>
                          <a:cs typeface="Arial" panose="020B0604020202020204" pitchFamily="34" charset="0"/>
                        </a:rPr>
                        <a:t>F6</a:t>
                      </a:r>
                      <a:endParaRPr lang="en-US" sz="1700" dirty="0">
                        <a:latin typeface="Arial" panose="020B0604020202020204" pitchFamily="34" charset="0"/>
                        <a:cs typeface="Arial" panose="020B0604020202020204" pitchFamily="34" charset="0"/>
                      </a:endParaRPr>
                    </a:p>
                  </a:txBody>
                  <a:tcPr/>
                </a:tc>
                <a:tc>
                  <a:txBody>
                    <a:bodyPr/>
                    <a:lstStyle/>
                    <a:p>
                      <a:r>
                        <a:rPr lang="en-US" altLang="en-US" sz="1700" dirty="0">
                          <a:latin typeface="Arial" panose="020B0604020202020204" pitchFamily="34" charset="0"/>
                          <a:cs typeface="Arial" panose="020B0604020202020204" pitchFamily="34" charset="0"/>
                        </a:rPr>
                        <a:t>60 to 80%</a:t>
                      </a:r>
                      <a:endParaRPr lang="en-US" sz="1700" dirty="0">
                        <a:latin typeface="Arial" panose="020B0604020202020204" pitchFamily="34" charset="0"/>
                        <a:cs typeface="Arial" panose="020B0604020202020204" pitchFamily="34" charset="0"/>
                      </a:endParaRPr>
                    </a:p>
                  </a:txBody>
                  <a:tcPr/>
                </a:tc>
                <a:tc>
                  <a:txBody>
                    <a:bodyPr/>
                    <a:lstStyle/>
                    <a:p>
                      <a:r>
                        <a:rPr lang="en-US" altLang="en-US" sz="1700" dirty="0">
                          <a:latin typeface="Arial" panose="020B0604020202020204" pitchFamily="34" charset="0"/>
                          <a:cs typeface="Arial" panose="020B0604020202020204" pitchFamily="34" charset="0"/>
                        </a:rPr>
                        <a:t>1 - 3</a:t>
                      </a:r>
                      <a:endParaRPr lang="en-US"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16629324"/>
                  </a:ext>
                </a:extLst>
              </a:tr>
              <a:tr h="370840">
                <a:tc>
                  <a:txBody>
                    <a:bodyPr/>
                    <a:lstStyle/>
                    <a:p>
                      <a:r>
                        <a:rPr lang="en-US" altLang="en-US" sz="1700" dirty="0">
                          <a:latin typeface="Arial" panose="020B0604020202020204" pitchFamily="34" charset="0"/>
                          <a:cs typeface="Arial" panose="020B0604020202020204" pitchFamily="34" charset="0"/>
                        </a:rPr>
                        <a:t>F5</a:t>
                      </a:r>
                      <a:endParaRPr lang="en-US" sz="1700" dirty="0">
                        <a:latin typeface="Arial" panose="020B0604020202020204" pitchFamily="34" charset="0"/>
                        <a:cs typeface="Arial" panose="020B0604020202020204" pitchFamily="34" charset="0"/>
                      </a:endParaRPr>
                    </a:p>
                  </a:txBody>
                  <a:tcPr/>
                </a:tc>
                <a:tc>
                  <a:txBody>
                    <a:bodyPr/>
                    <a:lstStyle/>
                    <a:p>
                      <a:r>
                        <a:rPr lang="en-US" altLang="en-US" sz="1700" dirty="0">
                          <a:latin typeface="Arial" panose="020B0604020202020204" pitchFamily="34" charset="0"/>
                          <a:cs typeface="Arial" panose="020B0604020202020204" pitchFamily="34" charset="0"/>
                        </a:rPr>
                        <a:t>40 to 60%</a:t>
                      </a:r>
                      <a:endParaRPr lang="en-US" sz="1700" dirty="0">
                        <a:latin typeface="Arial" panose="020B0604020202020204" pitchFamily="34" charset="0"/>
                        <a:cs typeface="Arial" panose="020B0604020202020204" pitchFamily="34" charset="0"/>
                      </a:endParaRPr>
                    </a:p>
                  </a:txBody>
                  <a:tcPr/>
                </a:tc>
                <a:tc>
                  <a:txBody>
                    <a:bodyPr/>
                    <a:lstStyle/>
                    <a:p>
                      <a:r>
                        <a:rPr lang="en-US" altLang="en-US" sz="1700" dirty="0">
                          <a:latin typeface="Arial" panose="020B0604020202020204" pitchFamily="34" charset="0"/>
                          <a:cs typeface="Arial" panose="020B0604020202020204" pitchFamily="34" charset="0"/>
                        </a:rPr>
                        <a:t>3 - 5</a:t>
                      </a:r>
                      <a:endParaRPr lang="en-US"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63478342"/>
                  </a:ext>
                </a:extLst>
              </a:tr>
            </a:tbl>
          </a:graphicData>
        </a:graphic>
      </p:graphicFrame>
    </p:spTree>
    <p:extLst>
      <p:ext uri="{BB962C8B-B14F-4D97-AF65-F5344CB8AC3E}">
        <p14:creationId xmlns:p14="http://schemas.microsoft.com/office/powerpoint/2010/main" val="2198079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xfrm>
            <a:off x="7116416" y="1676400"/>
            <a:ext cx="3886200" cy="4114800"/>
          </a:xfrm>
        </p:spPr>
        <p:txBody>
          <a:bodyPr/>
          <a:lstStyle/>
          <a:p>
            <a:pPr eaLnBrk="1" hangingPunct="1">
              <a:buFontTx/>
              <a:buNone/>
            </a:pPr>
            <a:endParaRPr lang="en-US" altLang="en-US" dirty="0">
              <a:latin typeface="Arial" panose="020B0604020202020204" pitchFamily="34" charset="0"/>
              <a:cs typeface="Arial" panose="020B0604020202020204" pitchFamily="34" charset="0"/>
            </a:endParaRPr>
          </a:p>
          <a:p>
            <a:pPr eaLnBrk="1" hangingPunct="1"/>
            <a:endParaRPr lang="en-US" altLang="en-US" dirty="0">
              <a:latin typeface="Arial" panose="020B0604020202020204" pitchFamily="34" charset="0"/>
              <a:cs typeface="Arial" panose="020B0604020202020204" pitchFamily="34" charset="0"/>
            </a:endParaRPr>
          </a:p>
        </p:txBody>
      </p:sp>
      <p:sp>
        <p:nvSpPr>
          <p:cNvPr id="39940" name="Rectangle 4"/>
          <p:cNvSpPr>
            <a:spLocks noChangeArrowheads="1"/>
          </p:cNvSpPr>
          <p:nvPr/>
        </p:nvSpPr>
        <p:spPr bwMode="auto">
          <a:xfrm>
            <a:off x="7116416" y="1676400"/>
            <a:ext cx="3886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en-US" altLang="en-US" dirty="0"/>
          </a:p>
          <a:p>
            <a:pPr eaLnBrk="1" hangingPunct="1"/>
            <a:endParaRPr lang="en-US" altLang="en-US" dirty="0"/>
          </a:p>
        </p:txBody>
      </p:sp>
      <p:sp>
        <p:nvSpPr>
          <p:cNvPr id="39942" name="Text Box 6"/>
          <p:cNvSpPr txBox="1">
            <a:spLocks noChangeArrowheads="1"/>
          </p:cNvSpPr>
          <p:nvPr/>
        </p:nvSpPr>
        <p:spPr bwMode="auto">
          <a:xfrm>
            <a:off x="7010717" y="5202052"/>
            <a:ext cx="1982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dirty="0">
                <a:cs typeface="Arial" panose="020B0604020202020204" pitchFamily="34" charset="0"/>
              </a:rPr>
              <a:t>Contaminated Airflow in</a:t>
            </a:r>
            <a:endParaRPr lang="en-GB" altLang="en-US" dirty="0">
              <a:cs typeface="Arial" panose="020B0604020202020204" pitchFamily="34" charset="0"/>
            </a:endParaRPr>
          </a:p>
        </p:txBody>
      </p:sp>
      <p:sp>
        <p:nvSpPr>
          <p:cNvPr id="39943" name="Line 7"/>
          <p:cNvSpPr>
            <a:spLocks noChangeShapeType="1"/>
          </p:cNvSpPr>
          <p:nvPr/>
        </p:nvSpPr>
        <p:spPr bwMode="auto">
          <a:xfrm flipH="1">
            <a:off x="6326504" y="5383027"/>
            <a:ext cx="684213" cy="0"/>
          </a:xfrm>
          <a:prstGeom prst="line">
            <a:avLst/>
          </a:prstGeom>
          <a:noFill/>
          <a:ln w="28575">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9944" name="Text Box 8"/>
          <p:cNvSpPr txBox="1">
            <a:spLocks noChangeArrowheads="1"/>
          </p:cNvSpPr>
          <p:nvPr/>
        </p:nvSpPr>
        <p:spPr bwMode="auto">
          <a:xfrm>
            <a:off x="7010385" y="3949043"/>
            <a:ext cx="21351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dirty="0">
                <a:cs typeface="Arial" panose="020B0604020202020204" pitchFamily="34" charset="0"/>
              </a:rPr>
              <a:t>Reinforced HEPA</a:t>
            </a:r>
          </a:p>
          <a:p>
            <a:pPr>
              <a:spcBef>
                <a:spcPct val="0"/>
              </a:spcBef>
              <a:buFontTx/>
              <a:buNone/>
            </a:pPr>
            <a:r>
              <a:rPr lang="en-GB" altLang="en-US" sz="1800" dirty="0">
                <a:cs typeface="Arial" panose="020B0604020202020204" pitchFamily="34" charset="0"/>
              </a:rPr>
              <a:t>element</a:t>
            </a:r>
            <a:endParaRPr lang="en-GB" altLang="en-US" dirty="0">
              <a:cs typeface="Arial" panose="020B0604020202020204" pitchFamily="34" charset="0"/>
            </a:endParaRPr>
          </a:p>
        </p:txBody>
      </p:sp>
      <p:sp>
        <p:nvSpPr>
          <p:cNvPr id="39945" name="Line 9"/>
          <p:cNvSpPr>
            <a:spLocks noChangeShapeType="1"/>
          </p:cNvSpPr>
          <p:nvPr/>
        </p:nvSpPr>
        <p:spPr bwMode="auto">
          <a:xfrm flipH="1">
            <a:off x="6326172" y="4130017"/>
            <a:ext cx="684213" cy="0"/>
          </a:xfrm>
          <a:prstGeom prst="line">
            <a:avLst/>
          </a:prstGeom>
          <a:noFill/>
          <a:ln w="28575">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9946" name="Text Box 10"/>
          <p:cNvSpPr txBox="1">
            <a:spLocks noChangeArrowheads="1"/>
          </p:cNvSpPr>
          <p:nvPr/>
        </p:nvSpPr>
        <p:spPr bwMode="auto">
          <a:xfrm>
            <a:off x="7010717" y="3108443"/>
            <a:ext cx="19827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dirty="0">
                <a:cs typeface="Arial" panose="020B0604020202020204" pitchFamily="34" charset="0"/>
              </a:rPr>
              <a:t>Chemical layer</a:t>
            </a:r>
            <a:endParaRPr lang="en-GB" altLang="en-US" dirty="0">
              <a:cs typeface="Arial" panose="020B0604020202020204" pitchFamily="34" charset="0"/>
            </a:endParaRPr>
          </a:p>
        </p:txBody>
      </p:sp>
      <p:sp>
        <p:nvSpPr>
          <p:cNvPr id="39947" name="Line 11"/>
          <p:cNvSpPr>
            <a:spLocks noChangeShapeType="1"/>
          </p:cNvSpPr>
          <p:nvPr/>
        </p:nvSpPr>
        <p:spPr bwMode="auto">
          <a:xfrm flipH="1">
            <a:off x="6326504" y="3289418"/>
            <a:ext cx="684213" cy="0"/>
          </a:xfrm>
          <a:prstGeom prst="line">
            <a:avLst/>
          </a:prstGeom>
          <a:noFill/>
          <a:ln w="28575">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9948" name="Text Box 12"/>
          <p:cNvSpPr txBox="1">
            <a:spLocks noChangeArrowheads="1"/>
          </p:cNvSpPr>
          <p:nvPr/>
        </p:nvSpPr>
        <p:spPr bwMode="auto">
          <a:xfrm>
            <a:off x="7010385" y="2037884"/>
            <a:ext cx="19065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dirty="0">
                <a:cs typeface="Arial" panose="020B0604020202020204" pitchFamily="34" charset="0"/>
              </a:rPr>
              <a:t>Purified air out</a:t>
            </a:r>
            <a:endParaRPr lang="en-GB" altLang="en-US" dirty="0">
              <a:cs typeface="Arial" panose="020B0604020202020204" pitchFamily="34" charset="0"/>
            </a:endParaRPr>
          </a:p>
        </p:txBody>
      </p:sp>
      <p:sp>
        <p:nvSpPr>
          <p:cNvPr id="39949" name="Line 13"/>
          <p:cNvSpPr>
            <a:spLocks noChangeShapeType="1"/>
          </p:cNvSpPr>
          <p:nvPr/>
        </p:nvSpPr>
        <p:spPr bwMode="auto">
          <a:xfrm flipH="1">
            <a:off x="6326172" y="2228384"/>
            <a:ext cx="684213" cy="0"/>
          </a:xfrm>
          <a:prstGeom prst="line">
            <a:avLst/>
          </a:prstGeom>
          <a:noFill/>
          <a:ln w="28575">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9950" name="Text Box 14"/>
          <p:cNvSpPr txBox="1">
            <a:spLocks noChangeArrowheads="1"/>
          </p:cNvSpPr>
          <p:nvPr/>
        </p:nvSpPr>
        <p:spPr bwMode="auto">
          <a:xfrm>
            <a:off x="982538" y="3046730"/>
            <a:ext cx="2106612"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sz="1800" dirty="0">
                <a:cs typeface="Arial" panose="020B0604020202020204" pitchFamily="34" charset="0"/>
              </a:rPr>
              <a:t>Air equalization</a:t>
            </a:r>
          </a:p>
          <a:p>
            <a:pPr algn="ctr">
              <a:spcBef>
                <a:spcPct val="0"/>
              </a:spcBef>
              <a:buFontTx/>
              <a:buNone/>
            </a:pPr>
            <a:r>
              <a:rPr lang="en-GB" altLang="en-US" sz="1800" dirty="0">
                <a:cs typeface="Arial" panose="020B0604020202020204" pitchFamily="34" charset="0"/>
              </a:rPr>
              <a:t>plates ensure even airflow through the chemical layer</a:t>
            </a:r>
            <a:endParaRPr lang="en-GB" altLang="en-US" dirty="0">
              <a:cs typeface="Arial" panose="020B0604020202020204" pitchFamily="34" charset="0"/>
            </a:endParaRPr>
          </a:p>
        </p:txBody>
      </p:sp>
      <p:sp>
        <p:nvSpPr>
          <p:cNvPr id="39951" name="Line 15"/>
          <p:cNvSpPr>
            <a:spLocks noChangeShapeType="1"/>
          </p:cNvSpPr>
          <p:nvPr/>
        </p:nvSpPr>
        <p:spPr bwMode="auto">
          <a:xfrm>
            <a:off x="2958299" y="4963888"/>
            <a:ext cx="1066800" cy="0"/>
          </a:xfrm>
          <a:prstGeom prst="line">
            <a:avLst/>
          </a:prstGeom>
          <a:noFill/>
          <a:ln w="28575">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9952" name="Line 16"/>
          <p:cNvSpPr>
            <a:spLocks noChangeShapeType="1"/>
          </p:cNvSpPr>
          <p:nvPr/>
        </p:nvSpPr>
        <p:spPr bwMode="auto">
          <a:xfrm>
            <a:off x="2949229" y="3620013"/>
            <a:ext cx="1066800" cy="0"/>
          </a:xfrm>
          <a:prstGeom prst="line">
            <a:avLst/>
          </a:prstGeom>
          <a:noFill/>
          <a:ln w="28575">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9953" name="Line 17"/>
          <p:cNvSpPr>
            <a:spLocks noChangeShapeType="1"/>
          </p:cNvSpPr>
          <p:nvPr/>
        </p:nvSpPr>
        <p:spPr bwMode="auto">
          <a:xfrm>
            <a:off x="2945251" y="2938568"/>
            <a:ext cx="1066800" cy="0"/>
          </a:xfrm>
          <a:prstGeom prst="line">
            <a:avLst/>
          </a:prstGeom>
          <a:noFill/>
          <a:ln w="28575">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9954" name="Line 18"/>
          <p:cNvSpPr>
            <a:spLocks noChangeShapeType="1"/>
          </p:cNvSpPr>
          <p:nvPr/>
        </p:nvSpPr>
        <p:spPr bwMode="auto">
          <a:xfrm>
            <a:off x="2959768" y="2938568"/>
            <a:ext cx="10885" cy="2025320"/>
          </a:xfrm>
          <a:prstGeom prst="line">
            <a:avLst/>
          </a:prstGeom>
          <a:noFill/>
          <a:ln w="28575">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39955"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3318" y="1765601"/>
            <a:ext cx="1980122" cy="44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9516" y="2033582"/>
            <a:ext cx="2420440" cy="161014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3F7FE0A3-00F6-4FD4-997D-DA3D4D1C8EF7}"/>
              </a:ext>
            </a:extLst>
          </p:cNvPr>
          <p:cNvSpPr>
            <a:spLocks noGrp="1"/>
          </p:cNvSpPr>
          <p:nvPr>
            <p:ph type="title"/>
          </p:nvPr>
        </p:nvSpPr>
        <p:spPr/>
        <p:txBody>
          <a:bodyPr/>
          <a:lstStyle/>
          <a:p>
            <a:r>
              <a:rPr lang="en-US" altLang="en-US" dirty="0">
                <a:latin typeface="Arial" panose="020B0604020202020204" pitchFamily="34" charset="0"/>
                <a:cs typeface="Arial" panose="020B0604020202020204" pitchFamily="34" charset="0"/>
              </a:rPr>
              <a:t>Main Filter Construction</a:t>
            </a:r>
            <a:endParaRPr lang="en-US" dirty="0"/>
          </a:p>
        </p:txBody>
      </p:sp>
    </p:spTree>
    <p:extLst>
      <p:ext uri="{BB962C8B-B14F-4D97-AF65-F5344CB8AC3E}">
        <p14:creationId xmlns:p14="http://schemas.microsoft.com/office/powerpoint/2010/main" val="250419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xfrm>
            <a:off x="6096000" y="1676400"/>
            <a:ext cx="3886200" cy="4114800"/>
          </a:xfrm>
        </p:spPr>
        <p:txBody>
          <a:bodyPr/>
          <a:lstStyle/>
          <a:p>
            <a:pPr eaLnBrk="1" hangingPunct="1">
              <a:buFontTx/>
              <a:buNone/>
            </a:pPr>
            <a:endParaRPr lang="en-US" altLang="en-US" dirty="0"/>
          </a:p>
          <a:p>
            <a:pPr eaLnBrk="1" hangingPunct="1"/>
            <a:endParaRPr lang="en-US" altLang="en-US" dirty="0"/>
          </a:p>
        </p:txBody>
      </p:sp>
      <p:sp>
        <p:nvSpPr>
          <p:cNvPr id="34820" name="Rectangle 4"/>
          <p:cNvSpPr>
            <a:spLocks noChangeArrowheads="1"/>
          </p:cNvSpPr>
          <p:nvPr/>
        </p:nvSpPr>
        <p:spPr bwMode="auto">
          <a:xfrm>
            <a:off x="6096000" y="1676400"/>
            <a:ext cx="3886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en-US" altLang="en-US" dirty="0"/>
          </a:p>
          <a:p>
            <a:pPr eaLnBrk="1" hangingPunct="1"/>
            <a:endParaRPr lang="en-US" altLang="en-US" dirty="0"/>
          </a:p>
        </p:txBody>
      </p:sp>
      <p:sp>
        <p:nvSpPr>
          <p:cNvPr id="34821" name="Rectangle 5"/>
          <p:cNvSpPr>
            <a:spLocks noChangeArrowheads="1"/>
          </p:cNvSpPr>
          <p:nvPr/>
        </p:nvSpPr>
        <p:spPr bwMode="auto">
          <a:xfrm>
            <a:off x="1097280" y="1977664"/>
            <a:ext cx="5346652" cy="1312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0" rIns="0" bIns="0"/>
          <a:lstStyle>
            <a:lvl1pPr>
              <a:spcBef>
                <a:spcPct val="20000"/>
              </a:spcBef>
              <a:buChar char="•"/>
              <a:defRPr sz="2400">
                <a:solidFill>
                  <a:schemeClr val="tx1"/>
                </a:solidFill>
                <a:latin typeface="Arial" panose="020B0604020202020204" pitchFamily="34" charset="0"/>
              </a:defRPr>
            </a:lvl1pPr>
            <a:lvl2pPr marL="763588" indent="-285750">
              <a:spcBef>
                <a:spcPct val="20000"/>
              </a:spcBef>
              <a:buChar char="–"/>
              <a:defRPr sz="2000">
                <a:solidFill>
                  <a:schemeClr val="tx1"/>
                </a:solidFill>
                <a:latin typeface="Arial" panose="020B0604020202020204" pitchFamily="34" charset="0"/>
              </a:defRPr>
            </a:lvl2pPr>
            <a:lvl3pPr marL="1182688" indent="-228600">
              <a:spcBef>
                <a:spcPct val="20000"/>
              </a:spcBef>
              <a:buChar char="•"/>
              <a:defRPr sz="2000">
                <a:solidFill>
                  <a:schemeClr val="tx1"/>
                </a:solidFill>
                <a:latin typeface="Arial" panose="020B0604020202020204" pitchFamily="34" charset="0"/>
              </a:defRPr>
            </a:lvl3pPr>
            <a:lvl4pPr marL="1601788"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25425" indent="-225425">
              <a:spcBef>
                <a:spcPct val="0"/>
              </a:spcBef>
              <a:buClr>
                <a:schemeClr val="accent1"/>
              </a:buClr>
            </a:pPr>
            <a:r>
              <a:rPr lang="en-US" altLang="en-US" sz="2000" dirty="0">
                <a:cs typeface="Arial" panose="020B0604020202020204" pitchFamily="34" charset="0"/>
              </a:rPr>
              <a:t>Cascade bags are used as an additional inline filter in very heavy dust applications or where sticky problematic materials are being processed e.g. rubber</a:t>
            </a:r>
            <a:r>
              <a:rPr lang="en-US" altLang="en-US" sz="2000" dirty="0">
                <a:solidFill>
                  <a:srgbClr val="0070C0"/>
                </a:solidFill>
                <a:cs typeface="Arial" panose="020B0604020202020204" pitchFamily="34" charset="0"/>
              </a:rPr>
              <a:t>	</a:t>
            </a:r>
          </a:p>
        </p:txBody>
      </p:sp>
      <p:pic>
        <p:nvPicPr>
          <p:cNvPr id="3482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5330" y="3349026"/>
            <a:ext cx="1254699" cy="263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8078" y="3191667"/>
            <a:ext cx="1952625"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3197" y="2634078"/>
            <a:ext cx="4483100"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a:extLst>
              <a:ext uri="{FF2B5EF4-FFF2-40B4-BE49-F238E27FC236}">
                <a16:creationId xmlns:a16="http://schemas.microsoft.com/office/drawing/2014/main" id="{FB21752E-293E-413E-B91C-3B4F9825E029}"/>
              </a:ext>
            </a:extLst>
          </p:cNvPr>
          <p:cNvCxnSpPr>
            <a:cxnSpLocks/>
          </p:cNvCxnSpPr>
          <p:nvPr/>
        </p:nvCxnSpPr>
        <p:spPr>
          <a:xfrm>
            <a:off x="3189921" y="4448779"/>
            <a:ext cx="478157"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4" name="Title 3">
            <a:extLst>
              <a:ext uri="{FF2B5EF4-FFF2-40B4-BE49-F238E27FC236}">
                <a16:creationId xmlns:a16="http://schemas.microsoft.com/office/drawing/2014/main" id="{18588C26-A84B-4D26-A8F5-8204C7E2A449}"/>
              </a:ext>
            </a:extLst>
          </p:cNvPr>
          <p:cNvSpPr>
            <a:spLocks noGrp="1"/>
          </p:cNvSpPr>
          <p:nvPr>
            <p:ph type="title"/>
          </p:nvPr>
        </p:nvSpPr>
        <p:spPr/>
        <p:txBody>
          <a:bodyPr/>
          <a:lstStyle/>
          <a:p>
            <a:r>
              <a:rPr lang="en-US" altLang="en-US" dirty="0">
                <a:cs typeface="Arial" panose="020B0604020202020204" pitchFamily="34" charset="0"/>
              </a:rPr>
              <a:t>Cascade Inline Filter</a:t>
            </a:r>
            <a:endParaRPr lang="en-US" dirty="0"/>
          </a:p>
        </p:txBody>
      </p:sp>
    </p:spTree>
    <p:extLst>
      <p:ext uri="{BB962C8B-B14F-4D97-AF65-F5344CB8AC3E}">
        <p14:creationId xmlns:p14="http://schemas.microsoft.com/office/powerpoint/2010/main" val="849964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title"/>
          </p:nvPr>
        </p:nvSpPr>
        <p:spPr>
          <a:noFill/>
        </p:spPr>
        <p:txBody>
          <a:bodyPr/>
          <a:lstStyle/>
          <a:p>
            <a:r>
              <a:rPr lang="en-US" altLang="en-US" dirty="0">
                <a:latin typeface="Arial" panose="020B0604020202020204" pitchFamily="34" charset="0"/>
                <a:cs typeface="Arial" panose="020B0604020202020204" pitchFamily="34" charset="0"/>
              </a:rPr>
              <a:t>Cascade Inline Filter</a:t>
            </a:r>
          </a:p>
        </p:txBody>
      </p:sp>
      <p:sp>
        <p:nvSpPr>
          <p:cNvPr id="35844" name="Rectangle 4"/>
          <p:cNvSpPr>
            <a:spLocks noChangeArrowheads="1"/>
          </p:cNvSpPr>
          <p:nvPr/>
        </p:nvSpPr>
        <p:spPr bwMode="auto">
          <a:xfrm>
            <a:off x="7142922" y="1676400"/>
            <a:ext cx="3886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en-US" altLang="en-US" dirty="0"/>
          </a:p>
          <a:p>
            <a:pPr eaLnBrk="1" hangingPunct="1"/>
            <a:endParaRPr lang="en-US" altLang="en-US" dirty="0"/>
          </a:p>
        </p:txBody>
      </p:sp>
      <p:sp>
        <p:nvSpPr>
          <p:cNvPr id="35845" name="Rectangle 5"/>
          <p:cNvSpPr>
            <a:spLocks noChangeArrowheads="1"/>
          </p:cNvSpPr>
          <p:nvPr/>
        </p:nvSpPr>
        <p:spPr bwMode="auto">
          <a:xfrm>
            <a:off x="914856" y="1865797"/>
            <a:ext cx="4014415" cy="3601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0" rIns="0" bIns="0"/>
          <a:lstStyle>
            <a:lvl1pPr marL="193675" indent="-193675">
              <a:spcBef>
                <a:spcPct val="20000"/>
              </a:spcBef>
              <a:buChar char="•"/>
              <a:defRPr sz="2400">
                <a:solidFill>
                  <a:schemeClr val="tx1"/>
                </a:solidFill>
                <a:latin typeface="Arial" panose="020B0604020202020204" pitchFamily="34" charset="0"/>
              </a:defRPr>
            </a:lvl1pPr>
            <a:lvl2pPr marL="763588" indent="-285750">
              <a:spcBef>
                <a:spcPct val="20000"/>
              </a:spcBef>
              <a:buChar char="–"/>
              <a:defRPr sz="2000">
                <a:solidFill>
                  <a:schemeClr val="tx1"/>
                </a:solidFill>
                <a:latin typeface="Arial" panose="020B0604020202020204" pitchFamily="34" charset="0"/>
              </a:defRPr>
            </a:lvl2pPr>
            <a:lvl3pPr marL="1182688" indent="-228600">
              <a:spcBef>
                <a:spcPct val="20000"/>
              </a:spcBef>
              <a:buChar char="•"/>
              <a:defRPr sz="2000">
                <a:solidFill>
                  <a:schemeClr val="tx1"/>
                </a:solidFill>
                <a:latin typeface="Arial" panose="020B0604020202020204" pitchFamily="34" charset="0"/>
              </a:defRPr>
            </a:lvl3pPr>
            <a:lvl4pPr marL="1601788"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25425">
              <a:spcBef>
                <a:spcPct val="0"/>
              </a:spcBef>
              <a:buClr>
                <a:schemeClr val="accent1"/>
              </a:buClr>
            </a:pPr>
            <a:endParaRPr lang="en-US" altLang="en-US" sz="1800" dirty="0">
              <a:cs typeface="Arial" panose="020B0604020202020204" pitchFamily="34" charset="0"/>
            </a:endParaRPr>
          </a:p>
          <a:p>
            <a:pPr marL="225425">
              <a:spcBef>
                <a:spcPct val="0"/>
              </a:spcBef>
              <a:buClr>
                <a:schemeClr val="accent1"/>
              </a:buClr>
            </a:pPr>
            <a:r>
              <a:rPr lang="en-US" altLang="en-US" sz="2000" dirty="0">
                <a:cs typeface="Arial" panose="020B0604020202020204" pitchFamily="34" charset="0"/>
              </a:rPr>
              <a:t>Cascade prolongs the life of the filters in the machine</a:t>
            </a:r>
          </a:p>
          <a:p>
            <a:pPr marL="225425">
              <a:spcBef>
                <a:spcPct val="0"/>
              </a:spcBef>
              <a:buClr>
                <a:schemeClr val="accent1"/>
              </a:buClr>
            </a:pPr>
            <a:endParaRPr lang="en-US" altLang="en-US" sz="2000" dirty="0">
              <a:cs typeface="Arial" panose="020B0604020202020204" pitchFamily="34" charset="0"/>
            </a:endParaRPr>
          </a:p>
          <a:p>
            <a:pPr marL="225425">
              <a:spcBef>
                <a:spcPct val="0"/>
              </a:spcBef>
              <a:buClr>
                <a:schemeClr val="accent1"/>
              </a:buClr>
            </a:pPr>
            <a:r>
              <a:rPr lang="en-US" altLang="en-US" sz="2000" dirty="0">
                <a:cs typeface="Arial" panose="020B0604020202020204" pitchFamily="34" charset="0"/>
              </a:rPr>
              <a:t>It also can be seeded so particles can be shaken off the filter to further prolong life</a:t>
            </a:r>
          </a:p>
        </p:txBody>
      </p:sp>
      <p:pic>
        <p:nvPicPr>
          <p:cNvPr id="3584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5154" y="1788731"/>
            <a:ext cx="3039824" cy="456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Text Box 7"/>
          <p:cNvSpPr txBox="1">
            <a:spLocks noChangeArrowheads="1"/>
          </p:cNvSpPr>
          <p:nvPr/>
        </p:nvSpPr>
        <p:spPr bwMode="auto">
          <a:xfrm>
            <a:off x="8466965" y="1936700"/>
            <a:ext cx="20574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dirty="0">
                <a:cs typeface="Arial" panose="020B0604020202020204" pitchFamily="34" charset="0"/>
              </a:rPr>
              <a:t>Large and Small particles from process</a:t>
            </a:r>
            <a:endParaRPr lang="en-US" altLang="en-US" sz="1400" dirty="0">
              <a:cs typeface="Arial" panose="020B0604020202020204" pitchFamily="34" charset="0"/>
            </a:endParaRPr>
          </a:p>
        </p:txBody>
      </p:sp>
      <p:sp>
        <p:nvSpPr>
          <p:cNvPr id="35848" name="Line 8"/>
          <p:cNvSpPr>
            <a:spLocks noChangeShapeType="1"/>
          </p:cNvSpPr>
          <p:nvPr/>
        </p:nvSpPr>
        <p:spPr bwMode="auto">
          <a:xfrm flipH="1">
            <a:off x="7390572" y="2428875"/>
            <a:ext cx="1066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5849" name="Text Box 9"/>
          <p:cNvSpPr txBox="1">
            <a:spLocks noChangeArrowheads="1"/>
          </p:cNvSpPr>
          <p:nvPr/>
        </p:nvSpPr>
        <p:spPr bwMode="auto">
          <a:xfrm>
            <a:off x="8791646" y="5299025"/>
            <a:ext cx="224720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dirty="0">
                <a:cs typeface="Arial" panose="020B0604020202020204" pitchFamily="34" charset="0"/>
              </a:rPr>
              <a:t>Small Particles go on to be filtered by the machine</a:t>
            </a:r>
            <a:endParaRPr lang="en-US" altLang="en-US" sz="1400" dirty="0">
              <a:cs typeface="Arial" panose="020B0604020202020204" pitchFamily="34" charset="0"/>
            </a:endParaRPr>
          </a:p>
        </p:txBody>
      </p:sp>
      <p:sp>
        <p:nvSpPr>
          <p:cNvPr id="35850" name="Line 10"/>
          <p:cNvSpPr>
            <a:spLocks noChangeShapeType="1"/>
          </p:cNvSpPr>
          <p:nvPr/>
        </p:nvSpPr>
        <p:spPr bwMode="auto">
          <a:xfrm flipH="1">
            <a:off x="7783722" y="5791200"/>
            <a:ext cx="1066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5851" name="Text Box 11"/>
          <p:cNvSpPr txBox="1">
            <a:spLocks noChangeArrowheads="1"/>
          </p:cNvSpPr>
          <p:nvPr/>
        </p:nvSpPr>
        <p:spPr bwMode="auto">
          <a:xfrm>
            <a:off x="8847341" y="3367385"/>
            <a:ext cx="20574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dirty="0">
                <a:cs typeface="Arial" panose="020B0604020202020204" pitchFamily="34" charset="0"/>
              </a:rPr>
              <a:t>Large Particles are held in the Cascade</a:t>
            </a:r>
            <a:endParaRPr lang="en-US" altLang="en-US" sz="1400" dirty="0">
              <a:cs typeface="Arial" panose="020B0604020202020204" pitchFamily="34" charset="0"/>
            </a:endParaRPr>
          </a:p>
        </p:txBody>
      </p:sp>
      <p:sp>
        <p:nvSpPr>
          <p:cNvPr id="35852" name="Line 12"/>
          <p:cNvSpPr>
            <a:spLocks noChangeShapeType="1"/>
          </p:cNvSpPr>
          <p:nvPr/>
        </p:nvSpPr>
        <p:spPr bwMode="auto">
          <a:xfrm flipH="1">
            <a:off x="7609647" y="3829050"/>
            <a:ext cx="12192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3880582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3"/>
          <p:cNvSpPr txBox="1">
            <a:spLocks noChangeArrowheads="1"/>
          </p:cNvSpPr>
          <p:nvPr/>
        </p:nvSpPr>
        <p:spPr bwMode="auto">
          <a:xfrm>
            <a:off x="4512348" y="1855571"/>
            <a:ext cx="7171495"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93675" indent="-193675">
              <a:spcBef>
                <a:spcPct val="20000"/>
              </a:spcBef>
              <a:buChar char="•"/>
              <a:defRPr sz="2400">
                <a:solidFill>
                  <a:schemeClr val="tx1"/>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25425" indent="-225425">
              <a:spcBef>
                <a:spcPct val="0"/>
              </a:spcBef>
              <a:buClr>
                <a:schemeClr val="accent1"/>
              </a:buClr>
            </a:pPr>
            <a:r>
              <a:rPr lang="en-US" altLang="en-US" sz="2000" dirty="0"/>
              <a:t>The fume extractors alarm signal can be interfaced with other equipment such as a laser or wave soldering machine to stop the process, set off an alarm or perform another function such as turning on a beacon. Alarm signals can include:</a:t>
            </a:r>
          </a:p>
          <a:p>
            <a:pPr>
              <a:spcBef>
                <a:spcPct val="0"/>
              </a:spcBef>
              <a:buClr>
                <a:schemeClr val="accent1"/>
              </a:buClr>
            </a:pPr>
            <a:endParaRPr lang="en-US" altLang="en-US" sz="2000" dirty="0"/>
          </a:p>
          <a:p>
            <a:pPr marL="688975" lvl="1" indent="-231775">
              <a:spcBef>
                <a:spcPct val="0"/>
              </a:spcBef>
              <a:buClr>
                <a:schemeClr val="accent1"/>
              </a:buClr>
              <a:buFontTx/>
              <a:buChar char="•"/>
            </a:pPr>
            <a:r>
              <a:rPr lang="en-US" altLang="en-US" dirty="0"/>
              <a:t>Filter blocked</a:t>
            </a:r>
          </a:p>
          <a:p>
            <a:pPr marL="688975" lvl="1" indent="-231775">
              <a:spcBef>
                <a:spcPct val="0"/>
              </a:spcBef>
              <a:buClr>
                <a:schemeClr val="accent1"/>
              </a:buClr>
              <a:buFontTx/>
              <a:buChar char="•"/>
            </a:pPr>
            <a:r>
              <a:rPr lang="en-US" altLang="en-US" dirty="0"/>
              <a:t>Gas alarm</a:t>
            </a:r>
          </a:p>
          <a:p>
            <a:pPr marL="688975" lvl="1" indent="-231775">
              <a:spcBef>
                <a:spcPct val="0"/>
              </a:spcBef>
              <a:buClr>
                <a:schemeClr val="accent1"/>
              </a:buClr>
              <a:buFontTx/>
              <a:buChar char="•"/>
            </a:pPr>
            <a:r>
              <a:rPr lang="en-US" altLang="en-US" dirty="0"/>
              <a:t>Particle alarm</a:t>
            </a:r>
          </a:p>
          <a:p>
            <a:pPr>
              <a:spcBef>
                <a:spcPct val="0"/>
              </a:spcBef>
              <a:buClr>
                <a:schemeClr val="accent1"/>
              </a:buClr>
            </a:pPr>
            <a:endParaRPr lang="en-US" altLang="en-US" sz="2000" dirty="0"/>
          </a:p>
          <a:p>
            <a:pPr marL="225425" indent="-225425">
              <a:spcBef>
                <a:spcPct val="0"/>
              </a:spcBef>
              <a:buClr>
                <a:schemeClr val="accent1"/>
              </a:buClr>
            </a:pPr>
            <a:r>
              <a:rPr lang="en-US" altLang="en-US" sz="2000" dirty="0"/>
              <a:t>The fume extractors can also STOP/START automatically with interfaced machines. A run on timer is also available to ensure dust and fume is extracted after the process stops.</a:t>
            </a:r>
          </a:p>
        </p:txBody>
      </p:sp>
      <p:pic>
        <p:nvPicPr>
          <p:cNvPr id="307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2327" y="3902285"/>
            <a:ext cx="7350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410" y="2016938"/>
            <a:ext cx="350202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10785165-9724-4DD2-8061-96E85BB941B2}"/>
              </a:ext>
            </a:extLst>
          </p:cNvPr>
          <p:cNvSpPr>
            <a:spLocks noGrp="1"/>
          </p:cNvSpPr>
          <p:nvPr>
            <p:ph type="title"/>
          </p:nvPr>
        </p:nvSpPr>
        <p:spPr/>
        <p:txBody>
          <a:bodyPr/>
          <a:lstStyle/>
          <a:p>
            <a:r>
              <a:rPr lang="en-US" altLang="en-US" dirty="0">
                <a:latin typeface="Arial" panose="020B0604020202020204" pitchFamily="34" charset="0"/>
                <a:cs typeface="Arial" panose="020B0604020202020204" pitchFamily="34" charset="0"/>
              </a:rPr>
              <a:t>Interfacing	</a:t>
            </a:r>
            <a:endParaRPr lang="en-US" dirty="0"/>
          </a:p>
        </p:txBody>
      </p:sp>
    </p:spTree>
    <p:extLst>
      <p:ext uri="{BB962C8B-B14F-4D97-AF65-F5344CB8AC3E}">
        <p14:creationId xmlns:p14="http://schemas.microsoft.com/office/powerpoint/2010/main" val="3495484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785165-9724-4DD2-8061-96E85BB941B2}"/>
              </a:ext>
            </a:extLst>
          </p:cNvPr>
          <p:cNvSpPr>
            <a:spLocks noGrp="1"/>
          </p:cNvSpPr>
          <p:nvPr>
            <p:ph type="title"/>
          </p:nvPr>
        </p:nvSpPr>
        <p:spPr/>
        <p:txBody>
          <a:bodyPr/>
          <a:lstStyle/>
          <a:p>
            <a:r>
              <a:rPr lang="en-US" altLang="en-US" dirty="0">
                <a:latin typeface="Arial" panose="020B0604020202020204" pitchFamily="34" charset="0"/>
                <a:cs typeface="Arial" panose="020B0604020202020204" pitchFamily="34" charset="0"/>
              </a:rPr>
              <a:t>Machine Interfacing	</a:t>
            </a:r>
            <a:endParaRPr lang="en-US" dirty="0"/>
          </a:p>
        </p:txBody>
      </p:sp>
      <p:pic>
        <p:nvPicPr>
          <p:cNvPr id="6" name="Content Placeholder 4">
            <a:extLst>
              <a:ext uri="{FF2B5EF4-FFF2-40B4-BE49-F238E27FC236}">
                <a16:creationId xmlns:a16="http://schemas.microsoft.com/office/drawing/2014/main" id="{B0416542-F06F-4B04-B966-1688D42C3EE2}"/>
              </a:ext>
            </a:extLst>
          </p:cNvPr>
          <p:cNvPicPr>
            <a:picLocks noGrp="1" noChangeAspect="1"/>
          </p:cNvPicPr>
          <p:nvPr>
            <p:ph sz="half" idx="1"/>
          </p:nvPr>
        </p:nvPicPr>
        <p:blipFill>
          <a:blip r:embed="rId2"/>
          <a:stretch>
            <a:fillRect/>
          </a:stretch>
        </p:blipFill>
        <p:spPr>
          <a:xfrm>
            <a:off x="1097280" y="1976736"/>
            <a:ext cx="9386528" cy="4134679"/>
          </a:xfrm>
          <a:prstGeom prst="rect">
            <a:avLst/>
          </a:prstGeom>
        </p:spPr>
      </p:pic>
    </p:spTree>
    <p:extLst>
      <p:ext uri="{BB962C8B-B14F-4D97-AF65-F5344CB8AC3E}">
        <p14:creationId xmlns:p14="http://schemas.microsoft.com/office/powerpoint/2010/main" val="259291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785165-9724-4DD2-8061-96E85BB941B2}"/>
              </a:ext>
            </a:extLst>
          </p:cNvPr>
          <p:cNvSpPr>
            <a:spLocks noGrp="1"/>
          </p:cNvSpPr>
          <p:nvPr>
            <p:ph type="title"/>
          </p:nvPr>
        </p:nvSpPr>
        <p:spPr/>
        <p:txBody>
          <a:bodyPr/>
          <a:lstStyle/>
          <a:p>
            <a:r>
              <a:rPr lang="en-US" altLang="en-US" dirty="0">
                <a:latin typeface="Arial" panose="020B0604020202020204" pitchFamily="34" charset="0"/>
                <a:cs typeface="Arial" panose="020B0604020202020204" pitchFamily="34" charset="0"/>
              </a:rPr>
              <a:t>Applications</a:t>
            </a:r>
            <a:endParaRPr lang="en-US" dirty="0"/>
          </a:p>
        </p:txBody>
      </p:sp>
      <p:sp>
        <p:nvSpPr>
          <p:cNvPr id="7" name="Content Placeholder 3">
            <a:extLst>
              <a:ext uri="{FF2B5EF4-FFF2-40B4-BE49-F238E27FC236}">
                <a16:creationId xmlns:a16="http://schemas.microsoft.com/office/drawing/2014/main" id="{D677EBDC-CA5E-48FC-A3DC-AD07D0FD8BA9}"/>
              </a:ext>
            </a:extLst>
          </p:cNvPr>
          <p:cNvSpPr txBox="1">
            <a:spLocks/>
          </p:cNvSpPr>
          <p:nvPr/>
        </p:nvSpPr>
        <p:spPr>
          <a:xfrm>
            <a:off x="1097280" y="1845734"/>
            <a:ext cx="4937760" cy="40233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DB927"/>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FDB927"/>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FDB927"/>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FDB927"/>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FDB927"/>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latin typeface="Arial" panose="020B0604020202020204" pitchFamily="34" charset="0"/>
                <a:cs typeface="Arial" panose="020B0604020202020204" pitchFamily="34" charset="0"/>
              </a:rPr>
              <a:t>Hand Solder</a:t>
            </a:r>
            <a:br>
              <a:rPr lang="en-US"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Key Questions:</a:t>
            </a:r>
          </a:p>
          <a:p>
            <a:r>
              <a:rPr lang="en-US" sz="2000" dirty="0">
                <a:latin typeface="Arial" panose="020B0604020202020204" pitchFamily="34" charset="0"/>
                <a:cs typeface="Arial" panose="020B0604020202020204" pitchFamily="34" charset="0"/>
              </a:rPr>
              <a:t>How many arms/soldering stations?</a:t>
            </a:r>
          </a:p>
          <a:p>
            <a:r>
              <a:rPr lang="en-US" sz="2000" dirty="0">
                <a:latin typeface="Arial" panose="020B0604020202020204" pitchFamily="34" charset="0"/>
                <a:cs typeface="Arial" panose="020B0604020202020204" pitchFamily="34" charset="0"/>
              </a:rPr>
              <a:t>What type of material is being used?</a:t>
            </a:r>
          </a:p>
        </p:txBody>
      </p:sp>
      <p:pic>
        <p:nvPicPr>
          <p:cNvPr id="9" name="Picture 8" descr="A close up of a box&#10;&#10;Description generated with high confidence">
            <a:extLst>
              <a:ext uri="{FF2B5EF4-FFF2-40B4-BE49-F238E27FC236}">
                <a16:creationId xmlns:a16="http://schemas.microsoft.com/office/drawing/2014/main" id="{474B9F01-2070-4A61-B4EC-063CD30690C5}"/>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9289" b="89984" l="9873" r="92168">
                        <a14:foregroundMark x1="22559" y1="39055" x2="15168" y2="45113"/>
                        <a14:foregroundMark x1="15168" y1="45113" x2="20243" y2="51010"/>
                        <a14:foregroundMark x1="20243" y1="51010" x2="27027" y2="42044"/>
                        <a14:foregroundMark x1="27027" y1="42044" x2="21622" y2="38328"/>
                        <a14:foregroundMark x1="71980" y1="67124" x2="67237" y2="75848"/>
                        <a14:foregroundMark x1="67237" y1="75848" x2="75510" y2="71607"/>
                        <a14:foregroundMark x1="75510" y1="71607" x2="72256" y2="63732"/>
                        <a14:foregroundMark x1="72256" y1="63732" x2="67126" y2="68578"/>
                        <a14:foregroundMark x1="80474" y1="80937" x2="81081" y2="80937"/>
                        <a14:foregroundMark x1="33977" y1="85945" x2="33646" y2="86187"/>
                        <a14:foregroundMark x1="90513" y1="17124" x2="91175" y2="39701"/>
                        <a14:foregroundMark x1="91175" y1="39701" x2="90182" y2="18094"/>
                        <a14:foregroundMark x1="92168" y1="41680" x2="91175" y2="41195"/>
                        <a14:foregroundMark x1="46663" y1="16195" x2="53778" y2="11470"/>
                        <a14:foregroundMark x1="53778" y1="11470" x2="63762" y2="11470"/>
                        <a14:foregroundMark x1="63762" y1="11470" x2="69388" y2="17286"/>
                        <a14:foregroundMark x1="69388" y1="17286" x2="60949" y2="16922"/>
                        <a14:foregroundMark x1="34308" y1="12157" x2="32984" y2="11430"/>
                        <a14:foregroundMark x1="51848" y1="9289" x2="51848" y2="9289"/>
                        <a14:foregroundMark x1="51848" y1="9289" x2="51848" y2="9289"/>
                        <a14:foregroundMark x1="51848" y1="9289" x2="51848" y2="9289"/>
                        <a14:foregroundMark x1="51848" y1="9289" x2="51848" y2="9289"/>
                        <a14:foregroundMark x1="51848" y1="9289" x2="51848" y2="9289"/>
                        <a14:foregroundMark x1="51848" y1="9289" x2="51848" y2="9289"/>
                      </a14:backgroundRemoval>
                    </a14:imgEffect>
                  </a14:imgLayer>
                </a14:imgProps>
              </a:ext>
              <a:ext uri="{28A0092B-C50C-407E-A947-70E740481C1C}">
                <a14:useLocalDpi xmlns:a14="http://schemas.microsoft.com/office/drawing/2010/main" val="0"/>
              </a:ext>
            </a:extLst>
          </a:blip>
          <a:stretch>
            <a:fillRect/>
          </a:stretch>
        </p:blipFill>
        <p:spPr>
          <a:xfrm>
            <a:off x="9746372" y="3824152"/>
            <a:ext cx="2049711" cy="2798873"/>
          </a:xfrm>
          <a:prstGeom prst="rect">
            <a:avLst/>
          </a:prstGeom>
        </p:spPr>
      </p:pic>
      <p:pic>
        <p:nvPicPr>
          <p:cNvPr id="10" name="Picture 9">
            <a:extLst>
              <a:ext uri="{FF2B5EF4-FFF2-40B4-BE49-F238E27FC236}">
                <a16:creationId xmlns:a16="http://schemas.microsoft.com/office/drawing/2014/main" id="{A15C72C9-451C-416F-BAA1-6436BADAA9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285" y="3688766"/>
            <a:ext cx="2976282" cy="2496881"/>
          </a:xfrm>
          <a:prstGeom prst="rect">
            <a:avLst/>
          </a:prstGeom>
        </p:spPr>
      </p:pic>
      <p:sp>
        <p:nvSpPr>
          <p:cNvPr id="11" name="TextBox 10">
            <a:extLst>
              <a:ext uri="{FF2B5EF4-FFF2-40B4-BE49-F238E27FC236}">
                <a16:creationId xmlns:a16="http://schemas.microsoft.com/office/drawing/2014/main" id="{18CE69B9-8F49-4981-BA9C-F64A35EBCF54}"/>
              </a:ext>
            </a:extLst>
          </p:cNvPr>
          <p:cNvSpPr txBox="1"/>
          <p:nvPr/>
        </p:nvSpPr>
        <p:spPr>
          <a:xfrm>
            <a:off x="3836422" y="5876726"/>
            <a:ext cx="5688095"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hlinkClick r:id="rId5"/>
              </a:rPr>
              <a:t>Click here</a:t>
            </a:r>
            <a:r>
              <a:rPr lang="en-US" dirty="0">
                <a:latin typeface="Arial" panose="020B0604020202020204" pitchFamily="34" charset="0"/>
                <a:cs typeface="Arial" panose="020B0604020202020204" pitchFamily="34" charset="0"/>
              </a:rPr>
              <a:t> to view the Purex Application Questionnaire</a:t>
            </a:r>
          </a:p>
        </p:txBody>
      </p:sp>
      <p:sp>
        <p:nvSpPr>
          <p:cNvPr id="12" name="Content Placeholder 3">
            <a:extLst>
              <a:ext uri="{FF2B5EF4-FFF2-40B4-BE49-F238E27FC236}">
                <a16:creationId xmlns:a16="http://schemas.microsoft.com/office/drawing/2014/main" id="{1E4DA1E5-0EA4-412A-BBE5-70C31BA114AF}"/>
              </a:ext>
            </a:extLst>
          </p:cNvPr>
          <p:cNvSpPr txBox="1">
            <a:spLocks/>
          </p:cNvSpPr>
          <p:nvPr/>
        </p:nvSpPr>
        <p:spPr>
          <a:xfrm>
            <a:off x="6416040" y="1848338"/>
            <a:ext cx="4937760" cy="40233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DB927"/>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FDB927"/>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FDB927"/>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FDB927"/>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FDB927"/>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latin typeface="Arial" panose="020B0604020202020204" pitchFamily="34" charset="0"/>
                <a:cs typeface="Arial" panose="020B0604020202020204" pitchFamily="34" charset="0"/>
              </a:rPr>
              <a:t>Selective Solder</a:t>
            </a:r>
            <a:br>
              <a:rPr lang="en-US"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Key Questions:</a:t>
            </a:r>
          </a:p>
          <a:p>
            <a:r>
              <a:rPr lang="en-US" sz="2000" dirty="0">
                <a:latin typeface="Arial" panose="020B0604020202020204" pitchFamily="34" charset="0"/>
                <a:cs typeface="Arial" panose="020B0604020202020204" pitchFamily="34" charset="0"/>
              </a:rPr>
              <a:t>What type of material is being used?</a:t>
            </a:r>
          </a:p>
          <a:p>
            <a:r>
              <a:rPr lang="en-US" sz="2000" dirty="0">
                <a:latin typeface="Arial" panose="020B0604020202020204" pitchFamily="34" charset="0"/>
                <a:cs typeface="Arial" panose="020B0604020202020204" pitchFamily="34" charset="0"/>
              </a:rPr>
              <a:t>Required airflow?</a:t>
            </a:r>
          </a:p>
          <a:p>
            <a:r>
              <a:rPr lang="en-US" sz="2000" dirty="0">
                <a:latin typeface="Arial" panose="020B0604020202020204" pitchFamily="34" charset="0"/>
                <a:cs typeface="Arial" panose="020B0604020202020204" pitchFamily="34" charset="0"/>
              </a:rPr>
              <a:t>Number of exhaust ports in oven?</a:t>
            </a:r>
          </a:p>
          <a:p>
            <a:r>
              <a:rPr lang="en-US" sz="2000" dirty="0">
                <a:latin typeface="Arial" panose="020B0604020202020204" pitchFamily="34" charset="0"/>
                <a:cs typeface="Arial" panose="020B0604020202020204" pitchFamily="34" charset="0"/>
              </a:rPr>
              <a:t>Size of exhaust ports?</a:t>
            </a:r>
          </a:p>
        </p:txBody>
      </p:sp>
    </p:spTree>
    <p:extLst>
      <p:ext uri="{BB962C8B-B14F-4D97-AF65-F5344CB8AC3E}">
        <p14:creationId xmlns:p14="http://schemas.microsoft.com/office/powerpoint/2010/main" val="2829995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785165-9724-4DD2-8061-96E85BB941B2}"/>
              </a:ext>
            </a:extLst>
          </p:cNvPr>
          <p:cNvSpPr>
            <a:spLocks noGrp="1"/>
          </p:cNvSpPr>
          <p:nvPr>
            <p:ph type="title"/>
          </p:nvPr>
        </p:nvSpPr>
        <p:spPr/>
        <p:txBody>
          <a:bodyPr/>
          <a:lstStyle/>
          <a:p>
            <a:r>
              <a:rPr lang="en-US" altLang="en-US" dirty="0">
                <a:latin typeface="Arial" panose="020B0604020202020204" pitchFamily="34" charset="0"/>
                <a:cs typeface="Arial" panose="020B0604020202020204" pitchFamily="34" charset="0"/>
              </a:rPr>
              <a:t>Applications</a:t>
            </a:r>
            <a:endParaRPr lang="en-US" dirty="0"/>
          </a:p>
        </p:txBody>
      </p:sp>
      <p:pic>
        <p:nvPicPr>
          <p:cNvPr id="15" name="Content Placeholder 4">
            <a:extLst>
              <a:ext uri="{FF2B5EF4-FFF2-40B4-BE49-F238E27FC236}">
                <a16:creationId xmlns:a16="http://schemas.microsoft.com/office/drawing/2014/main" id="{CC821399-3CD3-4B17-AFD0-A225D0E79E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2538" y="3580431"/>
            <a:ext cx="2108569" cy="3277569"/>
          </a:xfrm>
          <a:prstGeom prst="rect">
            <a:avLst/>
          </a:prstGeom>
        </p:spPr>
      </p:pic>
      <p:sp>
        <p:nvSpPr>
          <p:cNvPr id="16" name="Content Placeholder 3">
            <a:extLst>
              <a:ext uri="{FF2B5EF4-FFF2-40B4-BE49-F238E27FC236}">
                <a16:creationId xmlns:a16="http://schemas.microsoft.com/office/drawing/2014/main" id="{AADBAA28-E4D5-4D67-AD18-3DDFB9D0BE00}"/>
              </a:ext>
            </a:extLst>
          </p:cNvPr>
          <p:cNvSpPr txBox="1">
            <a:spLocks/>
          </p:cNvSpPr>
          <p:nvPr/>
        </p:nvSpPr>
        <p:spPr>
          <a:xfrm>
            <a:off x="1097280" y="1845734"/>
            <a:ext cx="4937760" cy="40233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DB927"/>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FDB927"/>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FDB927"/>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FDB927"/>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FDB927"/>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latin typeface="Arial" panose="020B0604020202020204" pitchFamily="34" charset="0"/>
                <a:cs typeface="Arial" panose="020B0604020202020204" pitchFamily="34" charset="0"/>
              </a:rPr>
              <a:t>Laser </a:t>
            </a:r>
            <a:r>
              <a:rPr lang="en-US" b="1" dirty="0" err="1">
                <a:latin typeface="Arial" panose="020B0604020202020204" pitchFamily="34" charset="0"/>
                <a:cs typeface="Arial" panose="020B0604020202020204" pitchFamily="34" charset="0"/>
              </a:rPr>
              <a:t>Depaneling</a:t>
            </a:r>
            <a:br>
              <a:rPr lang="en-US"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Key Questions:</a:t>
            </a:r>
          </a:p>
          <a:p>
            <a:r>
              <a:rPr lang="en-US" sz="2000" dirty="0">
                <a:latin typeface="Arial" panose="020B0604020202020204" pitchFamily="34" charset="0"/>
                <a:cs typeface="Arial" panose="020B0604020202020204" pitchFamily="34" charset="0"/>
              </a:rPr>
              <a:t>What type of material is being used?</a:t>
            </a:r>
          </a:p>
          <a:p>
            <a:endParaRPr lang="en-US" sz="2000"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Laser Marking</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Key Questions:</a:t>
            </a:r>
          </a:p>
          <a:p>
            <a:r>
              <a:rPr lang="en-US" sz="2000" dirty="0">
                <a:latin typeface="Arial" panose="020B0604020202020204" pitchFamily="34" charset="0"/>
                <a:cs typeface="Arial" panose="020B0604020202020204" pitchFamily="34" charset="0"/>
              </a:rPr>
              <a:t>What substrate is being marked?</a:t>
            </a:r>
          </a:p>
        </p:txBody>
      </p:sp>
      <p:sp>
        <p:nvSpPr>
          <p:cNvPr id="17" name="Content Placeholder 3">
            <a:extLst>
              <a:ext uri="{FF2B5EF4-FFF2-40B4-BE49-F238E27FC236}">
                <a16:creationId xmlns:a16="http://schemas.microsoft.com/office/drawing/2014/main" id="{4CD85DC0-F68B-451A-957B-5730637A78D0}"/>
              </a:ext>
            </a:extLst>
          </p:cNvPr>
          <p:cNvSpPr txBox="1">
            <a:spLocks/>
          </p:cNvSpPr>
          <p:nvPr/>
        </p:nvSpPr>
        <p:spPr>
          <a:xfrm>
            <a:off x="6416040" y="1848338"/>
            <a:ext cx="4937760" cy="40233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DB927"/>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FDB927"/>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FDB927"/>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FDB927"/>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FDB927"/>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latin typeface="Arial" panose="020B0604020202020204" pitchFamily="34" charset="0"/>
                <a:cs typeface="Arial" panose="020B0604020202020204" pitchFamily="34" charset="0"/>
              </a:rPr>
              <a:t>Conformal Coating</a:t>
            </a:r>
            <a:br>
              <a:rPr lang="en-US"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Key Questions:</a:t>
            </a:r>
          </a:p>
          <a:p>
            <a:r>
              <a:rPr lang="en-US" sz="2000" dirty="0">
                <a:latin typeface="Arial" panose="020B0604020202020204" pitchFamily="34" charset="0"/>
                <a:cs typeface="Arial" panose="020B0604020202020204" pitchFamily="34" charset="0"/>
              </a:rPr>
              <a:t>Required airflow?</a:t>
            </a:r>
          </a:p>
          <a:p>
            <a:r>
              <a:rPr lang="en-US" sz="2000" dirty="0">
                <a:latin typeface="Arial" panose="020B0604020202020204" pitchFamily="34" charset="0"/>
                <a:cs typeface="Arial" panose="020B0604020202020204" pitchFamily="34" charset="0"/>
              </a:rPr>
              <a:t>Which materials?</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(SDS sheets if available)</a:t>
            </a:r>
          </a:p>
        </p:txBody>
      </p:sp>
      <p:sp>
        <p:nvSpPr>
          <p:cNvPr id="7" name="TextBox 6">
            <a:extLst>
              <a:ext uri="{FF2B5EF4-FFF2-40B4-BE49-F238E27FC236}">
                <a16:creationId xmlns:a16="http://schemas.microsoft.com/office/drawing/2014/main" id="{7FFF62A0-C2C8-4FA7-8B2C-4D833198669E}"/>
              </a:ext>
            </a:extLst>
          </p:cNvPr>
          <p:cNvSpPr txBox="1"/>
          <p:nvPr/>
        </p:nvSpPr>
        <p:spPr>
          <a:xfrm>
            <a:off x="1097280" y="5839473"/>
            <a:ext cx="5688095"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hlinkClick r:id="rId3"/>
              </a:rPr>
              <a:t>Click here</a:t>
            </a:r>
            <a:r>
              <a:rPr lang="en-US" dirty="0">
                <a:latin typeface="Arial" panose="020B0604020202020204" pitchFamily="34" charset="0"/>
                <a:cs typeface="Arial" panose="020B0604020202020204" pitchFamily="34" charset="0"/>
              </a:rPr>
              <a:t> to view the Purex Application Questionnaire</a:t>
            </a:r>
          </a:p>
        </p:txBody>
      </p:sp>
    </p:spTree>
    <p:extLst>
      <p:ext uri="{BB962C8B-B14F-4D97-AF65-F5344CB8AC3E}">
        <p14:creationId xmlns:p14="http://schemas.microsoft.com/office/powerpoint/2010/main" val="35485220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785165-9724-4DD2-8061-96E85BB941B2}"/>
              </a:ext>
            </a:extLst>
          </p:cNvPr>
          <p:cNvSpPr>
            <a:spLocks noGrp="1"/>
          </p:cNvSpPr>
          <p:nvPr>
            <p:ph type="title"/>
          </p:nvPr>
        </p:nvSpPr>
        <p:spPr/>
        <p:txBody>
          <a:bodyPr/>
          <a:lstStyle/>
          <a:p>
            <a:r>
              <a:rPr lang="en-US" altLang="en-US" dirty="0">
                <a:latin typeface="Arial" panose="020B0604020202020204" pitchFamily="34" charset="0"/>
                <a:cs typeface="Arial" panose="020B0604020202020204" pitchFamily="34" charset="0"/>
              </a:rPr>
              <a:t>Applications</a:t>
            </a:r>
            <a:endParaRPr lang="en-US" dirty="0"/>
          </a:p>
        </p:txBody>
      </p:sp>
      <p:sp>
        <p:nvSpPr>
          <p:cNvPr id="16" name="Content Placeholder 3">
            <a:extLst>
              <a:ext uri="{FF2B5EF4-FFF2-40B4-BE49-F238E27FC236}">
                <a16:creationId xmlns:a16="http://schemas.microsoft.com/office/drawing/2014/main" id="{AADBAA28-E4D5-4D67-AD18-3DDFB9D0BE00}"/>
              </a:ext>
            </a:extLst>
          </p:cNvPr>
          <p:cNvSpPr txBox="1">
            <a:spLocks/>
          </p:cNvSpPr>
          <p:nvPr/>
        </p:nvSpPr>
        <p:spPr>
          <a:xfrm>
            <a:off x="1097280" y="1845734"/>
            <a:ext cx="4937760" cy="40233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DB927"/>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FDB927"/>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FDB927"/>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FDB927"/>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FDB927"/>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latin typeface="Arial" panose="020B0604020202020204" pitchFamily="34" charset="0"/>
                <a:cs typeface="Arial" panose="020B0604020202020204" pitchFamily="34" charset="0"/>
              </a:rPr>
              <a:t>Reflow Oven</a:t>
            </a:r>
            <a:br>
              <a:rPr lang="en-US"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Key Questions:</a:t>
            </a:r>
          </a:p>
          <a:p>
            <a:r>
              <a:rPr lang="en-US" sz="2000" dirty="0">
                <a:latin typeface="Arial" panose="020B0604020202020204" pitchFamily="34" charset="0"/>
                <a:cs typeface="Arial" panose="020B0604020202020204" pitchFamily="34" charset="0"/>
              </a:rPr>
              <a:t>Required airflow?</a:t>
            </a:r>
          </a:p>
          <a:p>
            <a:r>
              <a:rPr lang="en-US" sz="2000" dirty="0">
                <a:latin typeface="Arial" panose="020B0604020202020204" pitchFamily="34" charset="0"/>
                <a:cs typeface="Arial" panose="020B0604020202020204" pitchFamily="34" charset="0"/>
              </a:rPr>
              <a:t>Number of exhaust ports in oven?</a:t>
            </a:r>
          </a:p>
          <a:p>
            <a:r>
              <a:rPr lang="en-US" sz="2000" dirty="0">
                <a:latin typeface="Arial" panose="020B0604020202020204" pitchFamily="34" charset="0"/>
                <a:cs typeface="Arial" panose="020B0604020202020204" pitchFamily="34" charset="0"/>
              </a:rPr>
              <a:t>Size of exhaust ports?</a:t>
            </a:r>
          </a:p>
          <a:p>
            <a:r>
              <a:rPr lang="en-US" sz="2000" dirty="0">
                <a:latin typeface="Arial" panose="020B0604020202020204" pitchFamily="34" charset="0"/>
                <a:cs typeface="Arial" panose="020B0604020202020204" pitchFamily="34" charset="0"/>
              </a:rPr>
              <a:t>Type of solder used?</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(SDS sheet if available)</a:t>
            </a:r>
          </a:p>
          <a:p>
            <a:endParaRPr lang="en-US" sz="2000" dirty="0">
              <a:latin typeface="Arial" panose="020B0604020202020204" pitchFamily="34" charset="0"/>
              <a:cs typeface="Arial" panose="020B0604020202020204" pitchFamily="34" charset="0"/>
            </a:endParaRPr>
          </a:p>
        </p:txBody>
      </p:sp>
      <p:sp>
        <p:nvSpPr>
          <p:cNvPr id="17" name="Content Placeholder 3">
            <a:extLst>
              <a:ext uri="{FF2B5EF4-FFF2-40B4-BE49-F238E27FC236}">
                <a16:creationId xmlns:a16="http://schemas.microsoft.com/office/drawing/2014/main" id="{4CD85DC0-F68B-451A-957B-5730637A78D0}"/>
              </a:ext>
            </a:extLst>
          </p:cNvPr>
          <p:cNvSpPr txBox="1">
            <a:spLocks/>
          </p:cNvSpPr>
          <p:nvPr/>
        </p:nvSpPr>
        <p:spPr>
          <a:xfrm>
            <a:off x="6416039" y="1848338"/>
            <a:ext cx="3796739" cy="40233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DB927"/>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FDB927"/>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FDB927"/>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FDB927"/>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FDB927"/>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latin typeface="Arial" panose="020B0604020202020204" pitchFamily="34" charset="0"/>
                <a:cs typeface="Arial" panose="020B0604020202020204" pitchFamily="34" charset="0"/>
              </a:rPr>
              <a:t>Wave Solder</a:t>
            </a:r>
            <a:br>
              <a:rPr lang="en-US"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Key Questions:</a:t>
            </a:r>
          </a:p>
          <a:p>
            <a:r>
              <a:rPr lang="en-US" sz="2000" dirty="0">
                <a:latin typeface="Arial" panose="020B0604020202020204" pitchFamily="34" charset="0"/>
                <a:cs typeface="Arial" panose="020B0604020202020204" pitchFamily="34" charset="0"/>
              </a:rPr>
              <a:t>Required airflow?</a:t>
            </a:r>
          </a:p>
          <a:p>
            <a:r>
              <a:rPr lang="en-US" sz="2000" dirty="0">
                <a:latin typeface="Arial" panose="020B0604020202020204" pitchFamily="34" charset="0"/>
                <a:cs typeface="Arial" panose="020B0604020202020204" pitchFamily="34" charset="0"/>
              </a:rPr>
              <a:t>Number of exhaust ports in oven?</a:t>
            </a:r>
          </a:p>
          <a:p>
            <a:r>
              <a:rPr lang="en-US" sz="2000" dirty="0">
                <a:latin typeface="Arial" panose="020B0604020202020204" pitchFamily="34" charset="0"/>
                <a:cs typeface="Arial" panose="020B0604020202020204" pitchFamily="34" charset="0"/>
              </a:rPr>
              <a:t>Size of exhaust ports?</a:t>
            </a:r>
          </a:p>
          <a:p>
            <a:r>
              <a:rPr lang="en-US" sz="2000" dirty="0">
                <a:latin typeface="Arial" panose="020B0604020202020204" pitchFamily="34" charset="0"/>
                <a:cs typeface="Arial" panose="020B0604020202020204" pitchFamily="34" charset="0"/>
              </a:rPr>
              <a:t>Type of solder and flux used?</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(SDS sheet if available)</a:t>
            </a:r>
          </a:p>
        </p:txBody>
      </p:sp>
      <p:pic>
        <p:nvPicPr>
          <p:cNvPr id="7" name="Picture 6">
            <a:extLst>
              <a:ext uri="{FF2B5EF4-FFF2-40B4-BE49-F238E27FC236}">
                <a16:creationId xmlns:a16="http://schemas.microsoft.com/office/drawing/2014/main" id="{35283012-0652-4AC6-B06D-A9407B2EB9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7148" y="3472713"/>
            <a:ext cx="2116987" cy="2773346"/>
          </a:xfrm>
          <a:prstGeom prst="rect">
            <a:avLst/>
          </a:prstGeom>
        </p:spPr>
      </p:pic>
      <p:sp>
        <p:nvSpPr>
          <p:cNvPr id="10" name="TextBox 9">
            <a:extLst>
              <a:ext uri="{FF2B5EF4-FFF2-40B4-BE49-F238E27FC236}">
                <a16:creationId xmlns:a16="http://schemas.microsoft.com/office/drawing/2014/main" id="{6175E7AB-3250-47B5-A69D-52B77A8974AA}"/>
              </a:ext>
            </a:extLst>
          </p:cNvPr>
          <p:cNvSpPr txBox="1"/>
          <p:nvPr/>
        </p:nvSpPr>
        <p:spPr>
          <a:xfrm>
            <a:off x="1097280" y="5839473"/>
            <a:ext cx="5688095"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hlinkClick r:id="rId3"/>
              </a:rPr>
              <a:t>Click here</a:t>
            </a:r>
            <a:r>
              <a:rPr lang="en-US" dirty="0">
                <a:latin typeface="Arial" panose="020B0604020202020204" pitchFamily="34" charset="0"/>
                <a:cs typeface="Arial" panose="020B0604020202020204" pitchFamily="34" charset="0"/>
              </a:rPr>
              <a:t> to view the Purex Application Questionnaire</a:t>
            </a:r>
          </a:p>
        </p:txBody>
      </p:sp>
    </p:spTree>
    <p:extLst>
      <p:ext uri="{BB962C8B-B14F-4D97-AF65-F5344CB8AC3E}">
        <p14:creationId xmlns:p14="http://schemas.microsoft.com/office/powerpoint/2010/main" val="587262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AC672-7896-4941-A312-572E78F29CC1}"/>
              </a:ext>
            </a:extLst>
          </p:cNvPr>
          <p:cNvSpPr>
            <a:spLocks noGrp="1"/>
          </p:cNvSpPr>
          <p:nvPr>
            <p:ph type="title"/>
          </p:nvPr>
        </p:nvSpPr>
        <p:spPr/>
        <p:txBody>
          <a:bodyPr/>
          <a:lstStyle/>
          <a:p>
            <a:r>
              <a:rPr lang="en-US" dirty="0"/>
              <a:t>Questions?</a:t>
            </a:r>
          </a:p>
        </p:txBody>
      </p:sp>
      <p:pic>
        <p:nvPicPr>
          <p:cNvPr id="4" name="Picture 3">
            <a:extLst>
              <a:ext uri="{FF2B5EF4-FFF2-40B4-BE49-F238E27FC236}">
                <a16:creationId xmlns:a16="http://schemas.microsoft.com/office/drawing/2014/main" id="{8519F18A-4746-466B-994B-C38F1E8AE51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35184" y="2152655"/>
            <a:ext cx="3521632" cy="1525012"/>
          </a:xfrm>
          <a:prstGeom prst="rect">
            <a:avLst/>
          </a:prstGeom>
        </p:spPr>
      </p:pic>
      <p:sp>
        <p:nvSpPr>
          <p:cNvPr id="5" name="TextBox 4">
            <a:extLst>
              <a:ext uri="{FF2B5EF4-FFF2-40B4-BE49-F238E27FC236}">
                <a16:creationId xmlns:a16="http://schemas.microsoft.com/office/drawing/2014/main" id="{7B09879F-89BF-42DC-9357-8684BED54872}"/>
              </a:ext>
            </a:extLst>
          </p:cNvPr>
          <p:cNvSpPr txBox="1"/>
          <p:nvPr/>
        </p:nvSpPr>
        <p:spPr>
          <a:xfrm>
            <a:off x="3793927" y="3887217"/>
            <a:ext cx="4604146" cy="1815882"/>
          </a:xfrm>
          <a:prstGeom prst="rect">
            <a:avLst/>
          </a:prstGeom>
          <a:noFill/>
        </p:spPr>
        <p:txBody>
          <a:bodyPr wrap="none" rtlCol="0">
            <a:spAutoFit/>
          </a:bodyPr>
          <a:lstStyle/>
          <a:p>
            <a:pPr algn="ctr"/>
            <a:r>
              <a:rPr lang="en-US" sz="2800" dirty="0"/>
              <a:t>3651 Walnut Avenue</a:t>
            </a:r>
          </a:p>
          <a:p>
            <a:pPr algn="ctr"/>
            <a:r>
              <a:rPr lang="en-US" sz="2800" dirty="0"/>
              <a:t>Chino, CA 91710 USA</a:t>
            </a:r>
          </a:p>
          <a:p>
            <a:pPr algn="ctr"/>
            <a:r>
              <a:rPr lang="en-US" sz="2800" dirty="0"/>
              <a:t>(909) 664-9980</a:t>
            </a:r>
          </a:p>
          <a:p>
            <a:pPr algn="ctr"/>
            <a:r>
              <a:rPr lang="en-US" sz="2800" dirty="0">
                <a:hlinkClick r:id="rId3"/>
              </a:rPr>
              <a:t>Service@APR-Rework.com</a:t>
            </a:r>
            <a:endParaRPr lang="en-US" sz="2800" dirty="0"/>
          </a:p>
        </p:txBody>
      </p:sp>
    </p:spTree>
    <p:extLst>
      <p:ext uri="{BB962C8B-B14F-4D97-AF65-F5344CB8AC3E}">
        <p14:creationId xmlns:p14="http://schemas.microsoft.com/office/powerpoint/2010/main" val="1574760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78D30F-5410-48D5-A538-9C62E772581D}"/>
              </a:ext>
            </a:extLst>
          </p:cNvPr>
          <p:cNvSpPr>
            <a:spLocks noGrp="1"/>
          </p:cNvSpPr>
          <p:nvPr>
            <p:ph idx="1"/>
          </p:nvPr>
        </p:nvSpPr>
        <p:spPr>
          <a:xfrm>
            <a:off x="1249908" y="2427696"/>
            <a:ext cx="9692184" cy="1331032"/>
          </a:xfrm>
        </p:spPr>
        <p:txBody>
          <a:bodyPr>
            <a:normAutofit/>
          </a:bodyPr>
          <a:lstStyle/>
          <a:p>
            <a:pPr marL="225425" indent="-225425">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Many types of dust and fumes are hazardous to health if inhaled</a:t>
            </a:r>
          </a:p>
          <a:p>
            <a:pPr>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People can become permanently sensitized to fumes by continued exposure causing asthma or other respiratory diseases</a:t>
            </a:r>
          </a:p>
          <a:p>
            <a:pPr marL="0" indent="0">
              <a:buNone/>
            </a:pPr>
            <a:endParaRPr lang="en-US" altLang="en-US" sz="2400" dirty="0">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8DAB01DC-BBFF-407B-9D6A-FAAA5E058E47}"/>
              </a:ext>
            </a:extLst>
          </p:cNvPr>
          <p:cNvSpPr txBox="1">
            <a:spLocks/>
          </p:cNvSpPr>
          <p:nvPr/>
        </p:nvSpPr>
        <p:spPr>
          <a:xfrm>
            <a:off x="1249908" y="1910130"/>
            <a:ext cx="7315986" cy="45115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400" b="1" dirty="0">
                <a:solidFill>
                  <a:schemeClr val="tx1"/>
                </a:solidFill>
                <a:latin typeface="Arial" panose="020B0604020202020204" pitchFamily="34" charset="0"/>
                <a:cs typeface="Arial" panose="020B0604020202020204" pitchFamily="34" charset="0"/>
              </a:rPr>
              <a:t>The need for Fume Extraction…</a:t>
            </a:r>
            <a:endParaRPr lang="en-US" sz="2200" b="1" dirty="0">
              <a:solidFill>
                <a:schemeClr val="tx1"/>
              </a:solidFill>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D3C7A290-82FF-4FB9-812B-4D762D698025}"/>
              </a:ext>
            </a:extLst>
          </p:cNvPr>
          <p:cNvSpPr txBox="1">
            <a:spLocks/>
          </p:cNvSpPr>
          <p:nvPr/>
        </p:nvSpPr>
        <p:spPr>
          <a:xfrm>
            <a:off x="1249908" y="3930555"/>
            <a:ext cx="7315986" cy="45115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400" b="1" dirty="0">
                <a:solidFill>
                  <a:schemeClr val="tx1"/>
                </a:solidFill>
                <a:latin typeface="Arial" panose="020B0604020202020204" pitchFamily="34" charset="0"/>
                <a:cs typeface="Arial" panose="020B0604020202020204" pitchFamily="34" charset="0"/>
              </a:rPr>
              <a:t>High performance fume extraction helps to…</a:t>
            </a:r>
          </a:p>
          <a:p>
            <a:pPr marL="0" indent="0">
              <a:buFont typeface="Calibri" panose="020F0502020204030204" pitchFamily="34" charset="0"/>
              <a:buNone/>
            </a:pPr>
            <a:endParaRPr lang="en-US" sz="2200" dirty="0">
              <a:solidFill>
                <a:schemeClr val="tx1"/>
              </a:solidFill>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27932634-D3F4-4F29-B69D-CDE01EF9A7E2}"/>
              </a:ext>
            </a:extLst>
          </p:cNvPr>
          <p:cNvSpPr txBox="1">
            <a:spLocks/>
          </p:cNvSpPr>
          <p:nvPr/>
        </p:nvSpPr>
        <p:spPr>
          <a:xfrm>
            <a:off x="1249908" y="4608296"/>
            <a:ext cx="4105863" cy="133103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25425" indent="-173038">
              <a:buFont typeface="Arial" panose="020B0604020202020204" pitchFamily="34" charset="0"/>
              <a:buChar char="•"/>
            </a:pPr>
            <a:r>
              <a:rPr lang="en-US" altLang="en-US" sz="2200" dirty="0">
                <a:solidFill>
                  <a:schemeClr val="tx1"/>
                </a:solidFill>
                <a:latin typeface="Arial" panose="020B0604020202020204" pitchFamily="34" charset="0"/>
                <a:cs typeface="Arial" panose="020B0604020202020204" pitchFamily="34" charset="0"/>
              </a:rPr>
              <a:t> Protect employee health</a:t>
            </a:r>
          </a:p>
          <a:p>
            <a:pPr marL="225425" indent="-173038">
              <a:buFont typeface="Arial" panose="020B0604020202020204" pitchFamily="34" charset="0"/>
              <a:buChar char="•"/>
            </a:pPr>
            <a:r>
              <a:rPr lang="en-US" altLang="en-US" sz="2200" dirty="0">
                <a:solidFill>
                  <a:schemeClr val="tx1"/>
                </a:solidFill>
                <a:latin typeface="Arial" panose="020B0604020202020204" pitchFamily="34" charset="0"/>
                <a:cs typeface="Arial" panose="020B0604020202020204" pitchFamily="34" charset="0"/>
              </a:rPr>
              <a:t> Increase production speeds</a:t>
            </a:r>
          </a:p>
        </p:txBody>
      </p:sp>
      <p:sp>
        <p:nvSpPr>
          <p:cNvPr id="11" name="Content Placeholder 2">
            <a:extLst>
              <a:ext uri="{FF2B5EF4-FFF2-40B4-BE49-F238E27FC236}">
                <a16:creationId xmlns:a16="http://schemas.microsoft.com/office/drawing/2014/main" id="{9A55E11A-919B-4E73-A363-240246B9A7C8}"/>
              </a:ext>
            </a:extLst>
          </p:cNvPr>
          <p:cNvSpPr txBox="1">
            <a:spLocks/>
          </p:cNvSpPr>
          <p:nvPr/>
        </p:nvSpPr>
        <p:spPr>
          <a:xfrm>
            <a:off x="6008144" y="4607620"/>
            <a:ext cx="5719532" cy="133103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71450" indent="-171450">
              <a:buFont typeface="Arial" panose="020B0604020202020204" pitchFamily="34" charset="0"/>
              <a:buChar char="•"/>
            </a:pPr>
            <a:r>
              <a:rPr lang="en-US" altLang="en-US" sz="2200" dirty="0">
                <a:solidFill>
                  <a:schemeClr val="tx1"/>
                </a:solidFill>
                <a:latin typeface="Arial" panose="020B0604020202020204" pitchFamily="34" charset="0"/>
                <a:cs typeface="Arial" panose="020B0604020202020204" pitchFamily="34" charset="0"/>
              </a:rPr>
              <a:t> Reduce cost and time to clean equipment</a:t>
            </a:r>
          </a:p>
          <a:p>
            <a:pPr marL="171450" indent="-171450">
              <a:buFont typeface="Arial" panose="020B0604020202020204" pitchFamily="34" charset="0"/>
              <a:buChar char="•"/>
            </a:pPr>
            <a:r>
              <a:rPr lang="en-US" altLang="en-US" sz="2200" dirty="0">
                <a:solidFill>
                  <a:schemeClr val="tx1"/>
                </a:solidFill>
                <a:latin typeface="Arial" panose="020B0604020202020204" pitchFamily="34" charset="0"/>
                <a:cs typeface="Arial" panose="020B0604020202020204" pitchFamily="34" charset="0"/>
              </a:rPr>
              <a:t> Reduce product contamination</a:t>
            </a:r>
          </a:p>
        </p:txBody>
      </p:sp>
      <p:pic>
        <p:nvPicPr>
          <p:cNvPr id="13" name="Picture 12">
            <a:extLst>
              <a:ext uri="{FF2B5EF4-FFF2-40B4-BE49-F238E27FC236}">
                <a16:creationId xmlns:a16="http://schemas.microsoft.com/office/drawing/2014/main" id="{312E6A05-F199-428C-AD15-13DBE477B5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6259" y="447828"/>
            <a:ext cx="3957250" cy="1004404"/>
          </a:xfrm>
          <a:prstGeom prst="rect">
            <a:avLst/>
          </a:prstGeom>
        </p:spPr>
      </p:pic>
    </p:spTree>
    <p:extLst>
      <p:ext uri="{BB962C8B-B14F-4D97-AF65-F5344CB8AC3E}">
        <p14:creationId xmlns:p14="http://schemas.microsoft.com/office/powerpoint/2010/main" val="798485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E2AA7-2FB3-441A-AF3E-E400C687166E}"/>
              </a:ext>
            </a:extLst>
          </p:cNvPr>
          <p:cNvSpPr>
            <a:spLocks noGrp="1"/>
          </p:cNvSpPr>
          <p:nvPr>
            <p:ph type="title"/>
          </p:nvPr>
        </p:nvSpPr>
        <p:spPr/>
        <p:txBody>
          <a:bodyPr/>
          <a:lstStyle/>
          <a:p>
            <a:r>
              <a:rPr lang="en-US" dirty="0"/>
              <a:t>Markets</a:t>
            </a:r>
          </a:p>
        </p:txBody>
      </p:sp>
      <p:sp>
        <p:nvSpPr>
          <p:cNvPr id="23" name="Rectangle 3">
            <a:extLst>
              <a:ext uri="{FF2B5EF4-FFF2-40B4-BE49-F238E27FC236}">
                <a16:creationId xmlns:a16="http://schemas.microsoft.com/office/drawing/2014/main" id="{9087C679-2E7A-40AB-8D13-D22CF89EA97A}"/>
              </a:ext>
            </a:extLst>
          </p:cNvPr>
          <p:cNvSpPr txBox="1">
            <a:spLocks noChangeArrowheads="1"/>
          </p:cNvSpPr>
          <p:nvPr/>
        </p:nvSpPr>
        <p:spPr>
          <a:xfrm>
            <a:off x="5969723" y="1740928"/>
            <a:ext cx="5464632" cy="4288753"/>
          </a:xfrm>
          <a:prstGeom prst="rect">
            <a:avLst/>
          </a:prstGeom>
        </p:spPr>
        <p:txBody>
          <a:bodyPr>
            <a:noAutofit/>
          </a:bodyPr>
          <a:lstStyle>
            <a:lvl1pPr marL="228600" indent="-228600" algn="l" defTabSz="914400" rtl="0" eaLnBrk="1" latinLnBrk="0" hangingPunct="1">
              <a:lnSpc>
                <a:spcPct val="90000"/>
              </a:lnSpc>
              <a:spcBef>
                <a:spcPts val="1000"/>
              </a:spcBef>
              <a:buClr>
                <a:srgbClr val="FDB927"/>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FDB927"/>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FDB927"/>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FDB927"/>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FDB927"/>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en-US" sz="1600" dirty="0">
                <a:latin typeface="Arial" panose="020B0604020202020204" pitchFamily="34" charset="0"/>
                <a:cs typeface="Arial" panose="020B0604020202020204" pitchFamily="34" charset="0"/>
              </a:rPr>
              <a:t>Coding &amp; Marking</a:t>
            </a:r>
          </a:p>
          <a:p>
            <a:pPr lvl="1"/>
            <a:r>
              <a:rPr lang="en-US" altLang="en-US" sz="1600" dirty="0">
                <a:latin typeface="Arial" panose="020B0604020202020204" pitchFamily="34" charset="0"/>
                <a:cs typeface="Arial" panose="020B0604020202020204" pitchFamily="34" charset="0"/>
              </a:rPr>
              <a:t>Lasers and CIJ Inkjet</a:t>
            </a:r>
          </a:p>
          <a:p>
            <a:pPr marL="0" indent="0">
              <a:buFont typeface="Arial" panose="020B0604020202020204" pitchFamily="34" charset="0"/>
              <a:buNone/>
            </a:pPr>
            <a:r>
              <a:rPr lang="en-US" altLang="en-US" sz="1600" dirty="0">
                <a:latin typeface="Arial" panose="020B0604020202020204" pitchFamily="34" charset="0"/>
                <a:cs typeface="Arial" panose="020B0604020202020204" pitchFamily="34" charset="0"/>
              </a:rPr>
              <a:t>Engraving</a:t>
            </a:r>
          </a:p>
          <a:p>
            <a:pPr lvl="1"/>
            <a:r>
              <a:rPr lang="en-US" altLang="en-US" sz="1600" dirty="0">
                <a:latin typeface="Arial" panose="020B0604020202020204" pitchFamily="34" charset="0"/>
                <a:cs typeface="Arial" panose="020B0604020202020204" pitchFamily="34" charset="0"/>
              </a:rPr>
              <a:t>Desktop and industrial lasers</a:t>
            </a:r>
          </a:p>
          <a:p>
            <a:pPr marL="0" indent="0">
              <a:buFont typeface="Arial" panose="020B0604020202020204" pitchFamily="34" charset="0"/>
              <a:buNone/>
            </a:pPr>
            <a:r>
              <a:rPr lang="en-US" altLang="en-US" sz="1600" dirty="0">
                <a:latin typeface="Arial" panose="020B0604020202020204" pitchFamily="34" charset="0"/>
                <a:cs typeface="Arial" panose="020B0604020202020204" pitchFamily="34" charset="0"/>
              </a:rPr>
              <a:t>Electronics Soldering</a:t>
            </a:r>
          </a:p>
          <a:p>
            <a:pPr lvl="1"/>
            <a:r>
              <a:rPr lang="en-US" altLang="en-US" sz="1600" dirty="0">
                <a:latin typeface="Arial" panose="020B0604020202020204" pitchFamily="34" charset="0"/>
                <a:cs typeface="Arial" panose="020B0604020202020204" pitchFamily="34" charset="0"/>
              </a:rPr>
              <a:t>Reflow, Wave, Curing</a:t>
            </a:r>
          </a:p>
          <a:p>
            <a:pPr lvl="1"/>
            <a:r>
              <a:rPr lang="en-US" altLang="en-US" sz="1600" dirty="0">
                <a:latin typeface="Arial" panose="020B0604020202020204" pitchFamily="34" charset="0"/>
                <a:cs typeface="Arial" panose="020B0604020202020204" pitchFamily="34" charset="0"/>
              </a:rPr>
              <a:t>Assembly, Rework/Repair</a:t>
            </a:r>
          </a:p>
          <a:p>
            <a:pPr lvl="1"/>
            <a:r>
              <a:rPr lang="en-US" altLang="en-US" sz="1600" dirty="0">
                <a:latin typeface="Arial" panose="020B0604020202020204" pitchFamily="34" charset="0"/>
                <a:cs typeface="Arial" panose="020B0604020202020204" pitchFamily="34" charset="0"/>
              </a:rPr>
              <a:t>Tinning/Potting</a:t>
            </a:r>
          </a:p>
          <a:p>
            <a:pPr lvl="1"/>
            <a:r>
              <a:rPr lang="en-US" altLang="en-US" sz="1600" dirty="0">
                <a:latin typeface="Arial" panose="020B0604020202020204" pitchFamily="34" charset="0"/>
                <a:cs typeface="Arial" panose="020B0604020202020204" pitchFamily="34" charset="0"/>
              </a:rPr>
              <a:t>Robotic Soldering</a:t>
            </a:r>
          </a:p>
          <a:p>
            <a:pPr marL="0" indent="0">
              <a:buFont typeface="Arial" panose="020B0604020202020204" pitchFamily="34" charset="0"/>
              <a:buNone/>
            </a:pPr>
            <a:r>
              <a:rPr lang="en-US" altLang="en-US" sz="1600" dirty="0">
                <a:latin typeface="Arial" panose="020B0604020202020204" pitchFamily="34" charset="0"/>
                <a:cs typeface="Arial" panose="020B0604020202020204" pitchFamily="34" charset="0"/>
              </a:rPr>
              <a:t>Inkjet Printing</a:t>
            </a:r>
          </a:p>
          <a:p>
            <a:pPr lvl="1"/>
            <a:r>
              <a:rPr lang="en-US" altLang="en-US" sz="1600" dirty="0">
                <a:latin typeface="Arial" panose="020B0604020202020204" pitchFamily="34" charset="0"/>
                <a:cs typeface="Arial" panose="020B0604020202020204" pitchFamily="34" charset="0"/>
              </a:rPr>
              <a:t>Wide format</a:t>
            </a:r>
          </a:p>
          <a:p>
            <a:pPr lvl="1"/>
            <a:r>
              <a:rPr lang="en-US" altLang="en-US" sz="1600" dirty="0">
                <a:latin typeface="Arial" panose="020B0604020202020204" pitchFamily="34" charset="0"/>
                <a:cs typeface="Arial" panose="020B0604020202020204" pitchFamily="34" charset="0"/>
              </a:rPr>
              <a:t>Dye Sublimation</a:t>
            </a:r>
          </a:p>
          <a:p>
            <a:pPr marL="0" indent="0">
              <a:buFont typeface="Arial" panose="020B0604020202020204" pitchFamily="34" charset="0"/>
              <a:buNone/>
            </a:pPr>
            <a:r>
              <a:rPr lang="en-US" altLang="en-US" sz="1600" dirty="0">
                <a:latin typeface="Arial" panose="020B0604020202020204" pitchFamily="34" charset="0"/>
                <a:cs typeface="Arial" panose="020B0604020202020204" pitchFamily="34" charset="0"/>
              </a:rPr>
              <a:t>Others</a:t>
            </a:r>
          </a:p>
          <a:p>
            <a:pPr lvl="1"/>
            <a:r>
              <a:rPr lang="en-US" altLang="en-US" sz="1600" dirty="0">
                <a:latin typeface="Arial" panose="020B0604020202020204" pitchFamily="34" charset="0"/>
                <a:cs typeface="Arial" panose="020B0604020202020204" pitchFamily="34" charset="0"/>
              </a:rPr>
              <a:t>Adhesives, Pharmaceutical, Medical Cleanroom, Welding, Wood dust etc.</a:t>
            </a:r>
          </a:p>
        </p:txBody>
      </p:sp>
      <p:pic>
        <p:nvPicPr>
          <p:cNvPr id="24" name="Picture 4">
            <a:extLst>
              <a:ext uri="{FF2B5EF4-FFF2-40B4-BE49-F238E27FC236}">
                <a16:creationId xmlns:a16="http://schemas.microsoft.com/office/drawing/2014/main" id="{18B818B4-81C0-4838-8AA8-21CD43CAEC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645" y="1892219"/>
            <a:ext cx="4097338" cy="430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5199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78D30F-5410-48D5-A538-9C62E772581D}"/>
              </a:ext>
            </a:extLst>
          </p:cNvPr>
          <p:cNvSpPr>
            <a:spLocks noGrp="1"/>
          </p:cNvSpPr>
          <p:nvPr>
            <p:ph idx="1"/>
          </p:nvPr>
        </p:nvSpPr>
        <p:spPr>
          <a:xfrm>
            <a:off x="1215302" y="2447954"/>
            <a:ext cx="4020726" cy="3492994"/>
          </a:xfrm>
        </p:spPr>
        <p:txBody>
          <a:bodyPr>
            <a:normAutofit/>
          </a:bodyPr>
          <a:lstStyle/>
          <a:p>
            <a:pPr marL="171450" indent="-171450">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 Wave Soldering</a:t>
            </a:r>
          </a:p>
          <a:p>
            <a:pPr marL="171450" indent="-171450">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 Reflow Ovens</a:t>
            </a:r>
          </a:p>
          <a:p>
            <a:pPr marL="171450" indent="-171450">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 Component Underfill</a:t>
            </a:r>
          </a:p>
          <a:p>
            <a:pPr marL="171450" indent="-171450">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 Selective Soldering</a:t>
            </a:r>
          </a:p>
          <a:p>
            <a:pPr marL="171450" indent="-171450">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 Hand Soldering</a:t>
            </a:r>
          </a:p>
          <a:p>
            <a:pPr marL="171450" indent="-171450">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 Point to Point Soldering</a:t>
            </a:r>
          </a:p>
          <a:p>
            <a:pPr marL="0" indent="0">
              <a:buNone/>
            </a:pPr>
            <a:endParaRPr lang="en-US" altLang="en-US" sz="2400" dirty="0">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8DAB01DC-BBFF-407B-9D6A-FAAA5E058E47}"/>
              </a:ext>
            </a:extLst>
          </p:cNvPr>
          <p:cNvSpPr txBox="1">
            <a:spLocks/>
          </p:cNvSpPr>
          <p:nvPr/>
        </p:nvSpPr>
        <p:spPr>
          <a:xfrm>
            <a:off x="1530988" y="1947051"/>
            <a:ext cx="7315986" cy="45115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2400" b="1" dirty="0">
                <a:solidFill>
                  <a:schemeClr val="tx1"/>
                </a:solidFill>
                <a:latin typeface="Arial" panose="020B0604020202020204" pitchFamily="34" charset="0"/>
                <a:cs typeface="Arial" panose="020B0604020202020204" pitchFamily="34" charset="0"/>
              </a:rPr>
              <a:t>Electronics Applications</a:t>
            </a:r>
          </a:p>
        </p:txBody>
      </p:sp>
      <p:sp>
        <p:nvSpPr>
          <p:cNvPr id="8" name="Content Placeholder 2">
            <a:extLst>
              <a:ext uri="{FF2B5EF4-FFF2-40B4-BE49-F238E27FC236}">
                <a16:creationId xmlns:a16="http://schemas.microsoft.com/office/drawing/2014/main" id="{032823F4-A5DF-4D85-91F4-B4C3811CDEFD}"/>
              </a:ext>
            </a:extLst>
          </p:cNvPr>
          <p:cNvSpPr txBox="1">
            <a:spLocks/>
          </p:cNvSpPr>
          <p:nvPr/>
        </p:nvSpPr>
        <p:spPr>
          <a:xfrm>
            <a:off x="6955973" y="2398426"/>
            <a:ext cx="4129190" cy="346736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25425" indent="-225425">
              <a:buFont typeface="Arial" panose="020B0604020202020204" pitchFamily="34" charset="0"/>
              <a:buChar char="•"/>
            </a:pPr>
            <a:r>
              <a:rPr lang="en-US" altLang="en-US" sz="2200" dirty="0">
                <a:solidFill>
                  <a:schemeClr val="tx1"/>
                </a:solidFill>
                <a:latin typeface="Arial" panose="020B0604020202020204" pitchFamily="34" charset="0"/>
                <a:cs typeface="Arial" panose="020B0604020202020204" pitchFamily="34" charset="0"/>
              </a:rPr>
              <a:t>Tip Extraction</a:t>
            </a:r>
          </a:p>
          <a:p>
            <a:pPr marL="225425" indent="-225425">
              <a:buFont typeface="Arial" panose="020B0604020202020204" pitchFamily="34" charset="0"/>
              <a:buChar char="•"/>
            </a:pPr>
            <a:r>
              <a:rPr lang="en-US" altLang="en-US" sz="2200" dirty="0">
                <a:solidFill>
                  <a:schemeClr val="tx1"/>
                </a:solidFill>
                <a:latin typeface="Arial" panose="020B0604020202020204" pitchFamily="34" charset="0"/>
                <a:cs typeface="Arial" panose="020B0604020202020204" pitchFamily="34" charset="0"/>
              </a:rPr>
              <a:t>Arm Extraction</a:t>
            </a:r>
          </a:p>
          <a:p>
            <a:pPr marL="225425" indent="-225425">
              <a:buFont typeface="Arial" panose="020B0604020202020204" pitchFamily="34" charset="0"/>
              <a:buChar char="•"/>
            </a:pPr>
            <a:r>
              <a:rPr lang="en-US" altLang="en-US" sz="2200" dirty="0">
                <a:solidFill>
                  <a:schemeClr val="tx1"/>
                </a:solidFill>
                <a:latin typeface="Arial" panose="020B0604020202020204" pitchFamily="34" charset="0"/>
                <a:cs typeface="Arial" panose="020B0604020202020204" pitchFamily="34" charset="0"/>
              </a:rPr>
              <a:t>Extraction Cabinets</a:t>
            </a:r>
          </a:p>
          <a:p>
            <a:pPr marL="225425" indent="-225425">
              <a:buFont typeface="Arial" panose="020B0604020202020204" pitchFamily="34" charset="0"/>
              <a:buChar char="•"/>
            </a:pPr>
            <a:r>
              <a:rPr lang="en-US" altLang="en-US" sz="2200" dirty="0">
                <a:solidFill>
                  <a:schemeClr val="tx1"/>
                </a:solidFill>
                <a:latin typeface="Arial" panose="020B0604020202020204" pitchFamily="34" charset="0"/>
                <a:cs typeface="Arial" panose="020B0604020202020204" pitchFamily="34" charset="0"/>
              </a:rPr>
              <a:t>Laser Soldering</a:t>
            </a:r>
          </a:p>
          <a:p>
            <a:pPr marL="225425" indent="-225425">
              <a:buFont typeface="Arial" panose="020B0604020202020204" pitchFamily="34" charset="0"/>
              <a:buChar char="•"/>
            </a:pPr>
            <a:r>
              <a:rPr lang="en-US" altLang="en-US" sz="2200" dirty="0">
                <a:solidFill>
                  <a:schemeClr val="tx1"/>
                </a:solidFill>
                <a:latin typeface="Arial" panose="020B0604020202020204" pitchFamily="34" charset="0"/>
                <a:cs typeface="Arial" panose="020B0604020202020204" pitchFamily="34" charset="0"/>
              </a:rPr>
              <a:t>Printing</a:t>
            </a:r>
          </a:p>
          <a:p>
            <a:pPr>
              <a:buFont typeface="Arial" panose="020B0604020202020204" pitchFamily="34" charset="0"/>
              <a:buChar char="•"/>
            </a:pPr>
            <a:endParaRPr lang="en-US" altLang="en-US" sz="2400" dirty="0">
              <a:solidFill>
                <a:schemeClr val="tx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29807345-67B4-46A6-AF15-AD5F656CFF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6259" y="447828"/>
            <a:ext cx="3957250" cy="1004404"/>
          </a:xfrm>
          <a:prstGeom prst="rect">
            <a:avLst/>
          </a:prstGeom>
        </p:spPr>
      </p:pic>
    </p:spTree>
    <p:extLst>
      <p:ext uri="{BB962C8B-B14F-4D97-AF65-F5344CB8AC3E}">
        <p14:creationId xmlns:p14="http://schemas.microsoft.com/office/powerpoint/2010/main" val="502656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dirty="0">
                <a:latin typeface="Arial" panose="020B0604020202020204" pitchFamily="34" charset="0"/>
                <a:cs typeface="Arial" panose="020B0604020202020204" pitchFamily="34" charset="0"/>
              </a:rPr>
              <a:t>Where Are Fumes Produced?</a:t>
            </a:r>
          </a:p>
        </p:txBody>
      </p:sp>
      <p:sp>
        <p:nvSpPr>
          <p:cNvPr id="12291" name="Rectangle 3"/>
          <p:cNvSpPr>
            <a:spLocks noGrp="1" noChangeArrowheads="1"/>
          </p:cNvSpPr>
          <p:nvPr>
            <p:ph type="body" idx="1"/>
          </p:nvPr>
        </p:nvSpPr>
        <p:spPr>
          <a:xfrm>
            <a:off x="7328453" y="1848677"/>
            <a:ext cx="3886200" cy="4114800"/>
          </a:xfrm>
        </p:spPr>
        <p:txBody>
          <a:bodyPr/>
          <a:lstStyle/>
          <a:p>
            <a:pPr eaLnBrk="1" hangingPunct="1">
              <a:buFontTx/>
              <a:buNone/>
            </a:pPr>
            <a:endParaRPr lang="en-US" altLang="en-US" dirty="0"/>
          </a:p>
          <a:p>
            <a:pPr eaLnBrk="1" hangingPunct="1"/>
            <a:endParaRPr lang="en-US" altLang="en-US" dirty="0"/>
          </a:p>
        </p:txBody>
      </p:sp>
      <p:sp>
        <p:nvSpPr>
          <p:cNvPr id="12292" name="Rectangle 4"/>
          <p:cNvSpPr>
            <a:spLocks noChangeArrowheads="1"/>
          </p:cNvSpPr>
          <p:nvPr/>
        </p:nvSpPr>
        <p:spPr bwMode="auto">
          <a:xfrm>
            <a:off x="5146766" y="1993159"/>
            <a:ext cx="6414053"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dirty="0">
                <a:cs typeface="Arial" panose="020B0604020202020204" pitchFamily="34" charset="0"/>
              </a:rPr>
              <a:t>Many industrial processes can generate harmful dust and fumes. Essentially any operation where a material is cut, marked, heated, burned or physically altered in any way has the potential to produce harmful materials.</a:t>
            </a:r>
          </a:p>
          <a:p>
            <a:pPr>
              <a:spcBef>
                <a:spcPct val="0"/>
              </a:spcBef>
              <a:buFontTx/>
              <a:buNone/>
            </a:pPr>
            <a:endParaRPr lang="en-US" altLang="en-US" sz="1800" dirty="0">
              <a:cs typeface="Arial" panose="020B0604020202020204" pitchFamily="34" charset="0"/>
            </a:endParaRPr>
          </a:p>
          <a:p>
            <a:pPr>
              <a:spcBef>
                <a:spcPct val="0"/>
              </a:spcBef>
              <a:buFontTx/>
              <a:buNone/>
            </a:pPr>
            <a:r>
              <a:rPr lang="en-US" altLang="en-US" sz="1800" dirty="0">
                <a:cs typeface="Arial" panose="020B0604020202020204" pitchFamily="34" charset="0"/>
              </a:rPr>
              <a:t>Some common processes which produce harmful fumes:</a:t>
            </a:r>
          </a:p>
          <a:p>
            <a:pPr marL="285750" indent="-285750">
              <a:spcBef>
                <a:spcPct val="0"/>
              </a:spcBef>
            </a:pPr>
            <a:endParaRPr lang="en-US" altLang="en-US" sz="1800" dirty="0">
              <a:cs typeface="Arial" panose="020B0604020202020204" pitchFamily="34" charset="0"/>
            </a:endParaRPr>
          </a:p>
          <a:p>
            <a:pPr marL="171450" indent="-171450">
              <a:spcBef>
                <a:spcPct val="0"/>
              </a:spcBef>
              <a:buClr>
                <a:schemeClr val="accent1"/>
              </a:buClr>
            </a:pPr>
            <a:r>
              <a:rPr lang="en-US" altLang="en-US" sz="1800" dirty="0">
                <a:cs typeface="Arial" panose="020B0604020202020204" pitchFamily="34" charset="0"/>
              </a:rPr>
              <a:t> Laser &amp; Inkjet Coding</a:t>
            </a:r>
          </a:p>
          <a:p>
            <a:pPr marL="171450" indent="-171450">
              <a:spcBef>
                <a:spcPct val="0"/>
              </a:spcBef>
              <a:buClr>
                <a:schemeClr val="accent1"/>
              </a:buClr>
            </a:pPr>
            <a:r>
              <a:rPr lang="en-US" altLang="en-US" sz="1800" dirty="0">
                <a:cs typeface="Arial" panose="020B0604020202020204" pitchFamily="34" charset="0"/>
              </a:rPr>
              <a:t> Laser Cutting/Etching</a:t>
            </a:r>
          </a:p>
          <a:p>
            <a:pPr marL="171450" indent="-171450">
              <a:spcBef>
                <a:spcPct val="0"/>
              </a:spcBef>
              <a:buClr>
                <a:schemeClr val="accent1"/>
              </a:buClr>
            </a:pPr>
            <a:r>
              <a:rPr lang="en-US" altLang="en-US" sz="1800" dirty="0">
                <a:cs typeface="Arial" panose="020B0604020202020204" pitchFamily="34" charset="0"/>
              </a:rPr>
              <a:t> Printing</a:t>
            </a:r>
          </a:p>
          <a:p>
            <a:pPr marL="171450" indent="-171450">
              <a:spcBef>
                <a:spcPct val="0"/>
              </a:spcBef>
              <a:buClr>
                <a:schemeClr val="accent1"/>
              </a:buClr>
            </a:pPr>
            <a:r>
              <a:rPr lang="en-US" altLang="en-US" sz="1800" dirty="0">
                <a:cs typeface="Arial" panose="020B0604020202020204" pitchFamily="34" charset="0"/>
              </a:rPr>
              <a:t> Hand &amp; Machine Soldering</a:t>
            </a:r>
          </a:p>
          <a:p>
            <a:pPr marL="171450" indent="-171450">
              <a:spcBef>
                <a:spcPct val="0"/>
              </a:spcBef>
              <a:buClr>
                <a:schemeClr val="accent1"/>
              </a:buClr>
            </a:pPr>
            <a:r>
              <a:rPr lang="en-US" altLang="en-US" sz="1800" dirty="0">
                <a:cs typeface="Arial" panose="020B0604020202020204" pitchFamily="34" charset="0"/>
              </a:rPr>
              <a:t> Pharmaceutical Manufacture</a:t>
            </a:r>
          </a:p>
          <a:p>
            <a:pPr marL="171450" indent="-171450">
              <a:spcBef>
                <a:spcPct val="0"/>
              </a:spcBef>
              <a:buClr>
                <a:schemeClr val="accent1"/>
              </a:buClr>
            </a:pPr>
            <a:r>
              <a:rPr lang="en-US" altLang="en-US" sz="1800" dirty="0">
                <a:cs typeface="Arial" panose="020B0604020202020204" pitchFamily="34" charset="0"/>
              </a:rPr>
              <a:t> Laboratory &amp; Cleanroom Work</a:t>
            </a:r>
          </a:p>
          <a:p>
            <a:pPr>
              <a:spcBef>
                <a:spcPct val="0"/>
              </a:spcBef>
              <a:buFontTx/>
              <a:buNone/>
            </a:pPr>
            <a:endParaRPr lang="en-US" altLang="en-US" sz="1800" dirty="0">
              <a:cs typeface="Arial" panose="020B0604020202020204" pitchFamily="34" charset="0"/>
            </a:endParaRPr>
          </a:p>
        </p:txBody>
      </p:sp>
      <p:pic>
        <p:nvPicPr>
          <p:cNvPr id="122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1" y="2228769"/>
            <a:ext cx="1792287"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 y="4057570"/>
            <a:ext cx="1801812"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6080" y="2228770"/>
            <a:ext cx="1801812"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5605" y="4057570"/>
            <a:ext cx="1801812"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2169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dirty="0">
                <a:latin typeface="Arial" panose="020B0604020202020204" pitchFamily="34" charset="0"/>
                <a:cs typeface="Arial" panose="020B0604020202020204" pitchFamily="34" charset="0"/>
              </a:rPr>
              <a:t>What Are Fumes?</a:t>
            </a:r>
          </a:p>
        </p:txBody>
      </p:sp>
      <p:sp>
        <p:nvSpPr>
          <p:cNvPr id="13315" name="Rectangle 3"/>
          <p:cNvSpPr>
            <a:spLocks noGrp="1" noChangeArrowheads="1"/>
          </p:cNvSpPr>
          <p:nvPr>
            <p:ph type="body" idx="1"/>
          </p:nvPr>
        </p:nvSpPr>
        <p:spPr>
          <a:xfrm>
            <a:off x="6665839" y="2153480"/>
            <a:ext cx="3886200" cy="4114800"/>
          </a:xfrm>
        </p:spPr>
        <p:txBody>
          <a:bodyPr/>
          <a:lstStyle/>
          <a:p>
            <a:pPr eaLnBrk="1" hangingPunct="1">
              <a:buFontTx/>
              <a:buNone/>
            </a:pPr>
            <a:endParaRPr lang="en-US" altLang="en-US" dirty="0"/>
          </a:p>
          <a:p>
            <a:pPr eaLnBrk="1" hangingPunct="1"/>
            <a:endParaRPr lang="en-US" altLang="en-US" dirty="0"/>
          </a:p>
        </p:txBody>
      </p:sp>
      <p:sp>
        <p:nvSpPr>
          <p:cNvPr id="13316" name="Rectangle 4"/>
          <p:cNvSpPr>
            <a:spLocks noChangeArrowheads="1"/>
          </p:cNvSpPr>
          <p:nvPr/>
        </p:nvSpPr>
        <p:spPr bwMode="auto">
          <a:xfrm>
            <a:off x="4741818" y="2070968"/>
            <a:ext cx="73152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Aft>
                <a:spcPct val="50000"/>
              </a:spcAft>
              <a:buClr>
                <a:schemeClr val="accent2"/>
              </a:buClr>
              <a:buSzPct val="80000"/>
              <a:buFont typeface="Times" panose="02020603050405020304" pitchFamily="18" charset="0"/>
              <a:buNone/>
            </a:pPr>
            <a:r>
              <a:rPr lang="en-US" altLang="en-US" dirty="0">
                <a:cs typeface="Arial" panose="020B0604020202020204" pitchFamily="34" charset="0"/>
              </a:rPr>
              <a:t>Depending on the process and the materials used a fume may contain:</a:t>
            </a:r>
          </a:p>
          <a:p>
            <a:pPr marL="225425" indent="-225425">
              <a:lnSpc>
                <a:spcPct val="90000"/>
              </a:lnSpc>
              <a:spcAft>
                <a:spcPct val="50000"/>
              </a:spcAft>
              <a:buClr>
                <a:srgbClr val="FFC000"/>
              </a:buClr>
              <a:buSzPct val="80000"/>
            </a:pPr>
            <a:r>
              <a:rPr lang="en-US" altLang="en-US" dirty="0">
                <a:cs typeface="Arial" panose="020B0604020202020204" pitchFamily="34" charset="0"/>
              </a:rPr>
              <a:t>Particles of various sizes</a:t>
            </a:r>
          </a:p>
          <a:p>
            <a:pPr marL="225425" indent="-225425">
              <a:lnSpc>
                <a:spcPct val="90000"/>
              </a:lnSpc>
              <a:spcAft>
                <a:spcPct val="50000"/>
              </a:spcAft>
              <a:buClr>
                <a:srgbClr val="FFC000"/>
              </a:buClr>
              <a:buSzPct val="80000"/>
            </a:pPr>
            <a:r>
              <a:rPr lang="en-US" altLang="en-US" dirty="0">
                <a:cs typeface="Arial" panose="020B0604020202020204" pitchFamily="34" charset="0"/>
              </a:rPr>
              <a:t>Vapor which can condense to form a liquid</a:t>
            </a:r>
          </a:p>
          <a:p>
            <a:pPr marL="225425" indent="-225425">
              <a:lnSpc>
                <a:spcPct val="90000"/>
              </a:lnSpc>
              <a:spcAft>
                <a:spcPct val="50000"/>
              </a:spcAft>
              <a:buClr>
                <a:srgbClr val="FFC000"/>
              </a:buClr>
              <a:buSzPct val="80000"/>
            </a:pPr>
            <a:r>
              <a:rPr lang="en-US" altLang="en-US" dirty="0">
                <a:cs typeface="Arial" panose="020B0604020202020204" pitchFamily="34" charset="0"/>
              </a:rPr>
              <a:t>Gases of various types</a:t>
            </a:r>
          </a:p>
          <a:p>
            <a:pPr>
              <a:lnSpc>
                <a:spcPct val="90000"/>
              </a:lnSpc>
              <a:spcAft>
                <a:spcPct val="50000"/>
              </a:spcAft>
              <a:buClr>
                <a:schemeClr val="accent2"/>
              </a:buClr>
              <a:buSzPct val="80000"/>
              <a:buFont typeface="Times" panose="02020603050405020304" pitchFamily="18" charset="0"/>
              <a:buNone/>
            </a:pPr>
            <a:r>
              <a:rPr lang="en-US" altLang="en-US" dirty="0">
                <a:cs typeface="Arial" panose="020B0604020202020204" pitchFamily="34" charset="0"/>
              </a:rPr>
              <a:t>All of the above may be present in the fume in various concentrations depending on the process in question.</a:t>
            </a:r>
            <a:endParaRPr lang="en-US" altLang="en-US" dirty="0">
              <a:solidFill>
                <a:srgbClr val="003399"/>
              </a:solidFill>
              <a:cs typeface="Arial" panose="020B0604020202020204" pitchFamily="34" charset="0"/>
            </a:endParaRPr>
          </a:p>
        </p:txBody>
      </p:sp>
      <p:sp>
        <p:nvSpPr>
          <p:cNvPr id="13317" name="Text Box 5"/>
          <p:cNvSpPr txBox="1">
            <a:spLocks noChangeArrowheads="1"/>
          </p:cNvSpPr>
          <p:nvPr/>
        </p:nvSpPr>
        <p:spPr bwMode="auto">
          <a:xfrm>
            <a:off x="3310860" y="2409996"/>
            <a:ext cx="1676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dirty="0"/>
              <a:t>Particles</a:t>
            </a:r>
          </a:p>
        </p:txBody>
      </p:sp>
      <p:sp>
        <p:nvSpPr>
          <p:cNvPr id="13318" name="Line 6"/>
          <p:cNvSpPr>
            <a:spLocks noChangeShapeType="1"/>
          </p:cNvSpPr>
          <p:nvPr/>
        </p:nvSpPr>
        <p:spPr bwMode="auto">
          <a:xfrm>
            <a:off x="2701260" y="2645605"/>
            <a:ext cx="60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319" name="Text Box 7"/>
          <p:cNvSpPr txBox="1">
            <a:spLocks noChangeArrowheads="1"/>
          </p:cNvSpPr>
          <p:nvPr/>
        </p:nvSpPr>
        <p:spPr bwMode="auto">
          <a:xfrm>
            <a:off x="3310860" y="3804481"/>
            <a:ext cx="1676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dirty="0"/>
              <a:t>Vapor</a:t>
            </a:r>
          </a:p>
        </p:txBody>
      </p:sp>
      <p:sp>
        <p:nvSpPr>
          <p:cNvPr id="13320" name="Line 8"/>
          <p:cNvSpPr>
            <a:spLocks noChangeShapeType="1"/>
          </p:cNvSpPr>
          <p:nvPr/>
        </p:nvSpPr>
        <p:spPr bwMode="auto">
          <a:xfrm>
            <a:off x="2701260" y="4017205"/>
            <a:ext cx="60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321" name="Text Box 9"/>
          <p:cNvSpPr txBox="1">
            <a:spLocks noChangeArrowheads="1"/>
          </p:cNvSpPr>
          <p:nvPr/>
        </p:nvSpPr>
        <p:spPr bwMode="auto">
          <a:xfrm>
            <a:off x="3310860" y="5237993"/>
            <a:ext cx="1676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dirty="0"/>
              <a:t>Gas</a:t>
            </a:r>
          </a:p>
        </p:txBody>
      </p:sp>
      <p:sp>
        <p:nvSpPr>
          <p:cNvPr id="13322" name="Line 10"/>
          <p:cNvSpPr>
            <a:spLocks noChangeShapeType="1"/>
          </p:cNvSpPr>
          <p:nvPr/>
        </p:nvSpPr>
        <p:spPr bwMode="auto">
          <a:xfrm>
            <a:off x="2701260" y="5450718"/>
            <a:ext cx="60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13323"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7261" y="2001081"/>
            <a:ext cx="1300163" cy="430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8698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dirty="0">
                <a:latin typeface="Arial" panose="020B0604020202020204" pitchFamily="34" charset="0"/>
                <a:cs typeface="Arial" panose="020B0604020202020204" pitchFamily="34" charset="0"/>
              </a:rPr>
              <a:t>Particle Size</a:t>
            </a:r>
          </a:p>
        </p:txBody>
      </p:sp>
      <p:sp>
        <p:nvSpPr>
          <p:cNvPr id="14339" name="Rectangle 3"/>
          <p:cNvSpPr>
            <a:spLocks noGrp="1" noChangeArrowheads="1"/>
          </p:cNvSpPr>
          <p:nvPr>
            <p:ph type="body" idx="1"/>
          </p:nvPr>
        </p:nvSpPr>
        <p:spPr>
          <a:xfrm>
            <a:off x="7341704" y="1742660"/>
            <a:ext cx="3886200" cy="4114800"/>
          </a:xfrm>
        </p:spPr>
        <p:txBody>
          <a:bodyPr/>
          <a:lstStyle/>
          <a:p>
            <a:pPr eaLnBrk="1" hangingPunct="1">
              <a:buFontTx/>
              <a:buNone/>
            </a:pPr>
            <a:endParaRPr lang="en-US" altLang="en-US" dirty="0"/>
          </a:p>
          <a:p>
            <a:pPr eaLnBrk="1" hangingPunct="1"/>
            <a:endParaRPr lang="en-US" altLang="en-US" dirty="0"/>
          </a:p>
        </p:txBody>
      </p:sp>
      <p:sp>
        <p:nvSpPr>
          <p:cNvPr id="14340" name="Rectangle 4"/>
          <p:cNvSpPr>
            <a:spLocks noChangeArrowheads="1"/>
          </p:cNvSpPr>
          <p:nvPr/>
        </p:nvSpPr>
        <p:spPr bwMode="auto">
          <a:xfrm>
            <a:off x="4545842" y="2237904"/>
            <a:ext cx="6277524"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25425" indent="-225425">
              <a:lnSpc>
                <a:spcPct val="90000"/>
              </a:lnSpc>
              <a:spcAft>
                <a:spcPct val="50000"/>
              </a:spcAft>
              <a:buClr>
                <a:schemeClr val="accent1"/>
              </a:buClr>
              <a:buSzPct val="100000"/>
              <a:buFont typeface="Arial" panose="020B0604020202020204" pitchFamily="34" charset="0"/>
              <a:buChar char="•"/>
            </a:pPr>
            <a:r>
              <a:rPr lang="en-US" altLang="en-US" sz="2000" dirty="0"/>
              <a:t>Particles between 50µm and 10µm are filtered out by the nose.</a:t>
            </a:r>
          </a:p>
          <a:p>
            <a:pPr marL="225425" indent="-225425">
              <a:lnSpc>
                <a:spcPct val="90000"/>
              </a:lnSpc>
              <a:spcAft>
                <a:spcPct val="50000"/>
              </a:spcAft>
              <a:buClr>
                <a:schemeClr val="accent1"/>
              </a:buClr>
              <a:buSzPct val="100000"/>
              <a:buFont typeface="Arial" panose="020B0604020202020204" pitchFamily="34" charset="0"/>
              <a:buChar char="•"/>
            </a:pPr>
            <a:r>
              <a:rPr lang="en-US" altLang="en-US" sz="2000" dirty="0"/>
              <a:t>Particles from 10µm to 7µm deposit on the mucous surface and are carried outwards by biological processes.</a:t>
            </a:r>
          </a:p>
          <a:p>
            <a:pPr marL="225425" indent="-225425">
              <a:lnSpc>
                <a:spcPct val="90000"/>
              </a:lnSpc>
              <a:spcAft>
                <a:spcPct val="50000"/>
              </a:spcAft>
              <a:buClr>
                <a:schemeClr val="accent1"/>
              </a:buClr>
              <a:buSzPct val="100000"/>
              <a:buFont typeface="Arial" panose="020B0604020202020204" pitchFamily="34" charset="0"/>
              <a:buChar char="•"/>
            </a:pPr>
            <a:r>
              <a:rPr lang="en-US" altLang="en-US" sz="2000" dirty="0"/>
              <a:t>Particles between </a:t>
            </a:r>
            <a:r>
              <a:rPr lang="en-US" altLang="en-US" sz="2000" dirty="0">
                <a:solidFill>
                  <a:srgbClr val="FF0000"/>
                </a:solidFill>
              </a:rPr>
              <a:t>7µm and 0.5µm </a:t>
            </a:r>
            <a:r>
              <a:rPr lang="en-US" altLang="en-US" sz="2000" dirty="0"/>
              <a:t>deposit in the lungs. These are the particles that have the </a:t>
            </a:r>
            <a:r>
              <a:rPr lang="en-US" altLang="en-US" sz="2000" b="1" dirty="0"/>
              <a:t>most</a:t>
            </a:r>
            <a:r>
              <a:rPr lang="en-US" altLang="en-US" sz="2000" dirty="0"/>
              <a:t> potential for causing medical conditions such as occupational asthma.</a:t>
            </a:r>
          </a:p>
          <a:p>
            <a:pPr marL="225425" indent="-225425">
              <a:lnSpc>
                <a:spcPct val="90000"/>
              </a:lnSpc>
              <a:spcAft>
                <a:spcPct val="50000"/>
              </a:spcAft>
              <a:buClr>
                <a:schemeClr val="accent1"/>
              </a:buClr>
              <a:buSzPct val="100000"/>
              <a:buFont typeface="Arial" panose="020B0604020202020204" pitchFamily="34" charset="0"/>
              <a:buChar char="•"/>
            </a:pPr>
            <a:r>
              <a:rPr lang="en-US" altLang="en-US" sz="2000" dirty="0"/>
              <a:t>Particles </a:t>
            </a:r>
            <a:r>
              <a:rPr lang="en-US" altLang="en-US" sz="2000" dirty="0">
                <a:solidFill>
                  <a:srgbClr val="FF0000"/>
                </a:solidFill>
              </a:rPr>
              <a:t>less than 0.5µm </a:t>
            </a:r>
            <a:r>
              <a:rPr lang="en-US" altLang="en-US" sz="2000" dirty="0"/>
              <a:t>behave essentially as gases and can cause harm prior to exhalation.</a:t>
            </a:r>
          </a:p>
        </p:txBody>
      </p:sp>
      <p:sp>
        <p:nvSpPr>
          <p:cNvPr id="14341" name="Text Box 5"/>
          <p:cNvSpPr txBox="1">
            <a:spLocks noChangeArrowheads="1"/>
          </p:cNvSpPr>
          <p:nvPr/>
        </p:nvSpPr>
        <p:spPr bwMode="auto">
          <a:xfrm>
            <a:off x="759380" y="2410093"/>
            <a:ext cx="1600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50000"/>
              </a:spcBef>
              <a:buFontTx/>
              <a:buNone/>
            </a:pPr>
            <a:r>
              <a:rPr lang="en-US" altLang="en-US" sz="1800" dirty="0"/>
              <a:t>50µm - 10µm</a:t>
            </a:r>
          </a:p>
        </p:txBody>
      </p:sp>
      <p:sp>
        <p:nvSpPr>
          <p:cNvPr id="14342" name="Line 6"/>
          <p:cNvSpPr>
            <a:spLocks noChangeShapeType="1"/>
          </p:cNvSpPr>
          <p:nvPr/>
        </p:nvSpPr>
        <p:spPr bwMode="auto">
          <a:xfrm>
            <a:off x="2359580" y="2624405"/>
            <a:ext cx="3048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343" name="Text Box 7"/>
          <p:cNvSpPr txBox="1">
            <a:spLocks noChangeArrowheads="1"/>
          </p:cNvSpPr>
          <p:nvPr/>
        </p:nvSpPr>
        <p:spPr bwMode="auto">
          <a:xfrm>
            <a:off x="683180" y="3765818"/>
            <a:ext cx="1676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50000"/>
              </a:spcBef>
              <a:buFontTx/>
              <a:buNone/>
            </a:pPr>
            <a:r>
              <a:rPr lang="en-US" altLang="en-US" sz="1800" dirty="0"/>
              <a:t>10µm - 7µm</a:t>
            </a:r>
          </a:p>
        </p:txBody>
      </p:sp>
      <p:sp>
        <p:nvSpPr>
          <p:cNvPr id="14344" name="Text Box 8"/>
          <p:cNvSpPr txBox="1">
            <a:spLocks noChangeArrowheads="1"/>
          </p:cNvSpPr>
          <p:nvPr/>
        </p:nvSpPr>
        <p:spPr bwMode="auto">
          <a:xfrm>
            <a:off x="683180" y="4696093"/>
            <a:ext cx="1676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50000"/>
              </a:spcBef>
              <a:buFontTx/>
              <a:buNone/>
            </a:pPr>
            <a:r>
              <a:rPr lang="en-US" altLang="en-US" sz="1800" dirty="0">
                <a:solidFill>
                  <a:srgbClr val="FF0000"/>
                </a:solidFill>
              </a:rPr>
              <a:t>7µm - 0.5µm</a:t>
            </a:r>
          </a:p>
        </p:txBody>
      </p:sp>
      <p:sp>
        <p:nvSpPr>
          <p:cNvPr id="14345" name="Text Box 9"/>
          <p:cNvSpPr txBox="1">
            <a:spLocks noChangeArrowheads="1"/>
          </p:cNvSpPr>
          <p:nvPr/>
        </p:nvSpPr>
        <p:spPr bwMode="auto">
          <a:xfrm>
            <a:off x="683180" y="5410192"/>
            <a:ext cx="1676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50000"/>
              </a:spcBef>
              <a:buFontTx/>
              <a:buNone/>
            </a:pPr>
            <a:r>
              <a:rPr lang="en-US" altLang="en-US" sz="1800" dirty="0">
                <a:solidFill>
                  <a:srgbClr val="FF0000"/>
                </a:solidFill>
              </a:rPr>
              <a:t>&lt;0.5µm</a:t>
            </a:r>
          </a:p>
        </p:txBody>
      </p:sp>
      <p:pic>
        <p:nvPicPr>
          <p:cNvPr id="14351" name="Picture 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6781" y="1786206"/>
            <a:ext cx="153352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7781" y="3599131"/>
            <a:ext cx="80962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2243" y="4681806"/>
            <a:ext cx="5207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4" name="Picture 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6706" y="5472105"/>
            <a:ext cx="231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5" name="Line 19"/>
          <p:cNvSpPr>
            <a:spLocks noChangeShapeType="1"/>
          </p:cNvSpPr>
          <p:nvPr/>
        </p:nvSpPr>
        <p:spPr bwMode="auto">
          <a:xfrm>
            <a:off x="2359580" y="3980130"/>
            <a:ext cx="6858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356" name="Line 20"/>
          <p:cNvSpPr>
            <a:spLocks noChangeShapeType="1"/>
          </p:cNvSpPr>
          <p:nvPr/>
        </p:nvSpPr>
        <p:spPr bwMode="auto">
          <a:xfrm>
            <a:off x="2359580" y="4910405"/>
            <a:ext cx="9144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357" name="Line 21"/>
          <p:cNvSpPr>
            <a:spLocks noChangeShapeType="1"/>
          </p:cNvSpPr>
          <p:nvPr/>
        </p:nvSpPr>
        <p:spPr bwMode="auto">
          <a:xfrm>
            <a:off x="2359580" y="5624504"/>
            <a:ext cx="990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3315042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191CE-855C-408A-BE31-3855DCB5427C}"/>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Extraction Systems</a:t>
            </a:r>
          </a:p>
        </p:txBody>
      </p:sp>
      <p:sp>
        <p:nvSpPr>
          <p:cNvPr id="3" name="Content Placeholder 2">
            <a:extLst>
              <a:ext uri="{FF2B5EF4-FFF2-40B4-BE49-F238E27FC236}">
                <a16:creationId xmlns:a16="http://schemas.microsoft.com/office/drawing/2014/main" id="{6878D30F-5410-48D5-A538-9C62E772581D}"/>
              </a:ext>
            </a:extLst>
          </p:cNvPr>
          <p:cNvSpPr>
            <a:spLocks noGrp="1"/>
          </p:cNvSpPr>
          <p:nvPr>
            <p:ph idx="1"/>
          </p:nvPr>
        </p:nvSpPr>
        <p:spPr>
          <a:xfrm>
            <a:off x="6749500" y="2427352"/>
            <a:ext cx="4406180" cy="866565"/>
          </a:xfrm>
        </p:spPr>
        <p:txBody>
          <a:bodyPr>
            <a:noAutofit/>
          </a:bodyPr>
          <a:lstStyle/>
          <a:p>
            <a:pPr>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External – exhausted contaminated air outside without filtration</a:t>
            </a:r>
          </a:p>
        </p:txBody>
      </p:sp>
      <p:sp>
        <p:nvSpPr>
          <p:cNvPr id="7" name="Content Placeholder 2">
            <a:extLst>
              <a:ext uri="{FF2B5EF4-FFF2-40B4-BE49-F238E27FC236}">
                <a16:creationId xmlns:a16="http://schemas.microsoft.com/office/drawing/2014/main" id="{8DAB01DC-BBFF-407B-9D6A-FAAA5E058E47}"/>
              </a:ext>
            </a:extLst>
          </p:cNvPr>
          <p:cNvSpPr txBox="1">
            <a:spLocks/>
          </p:cNvSpPr>
          <p:nvPr/>
        </p:nvSpPr>
        <p:spPr>
          <a:xfrm>
            <a:off x="1215302" y="1926226"/>
            <a:ext cx="7315986" cy="45115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400" b="1" dirty="0">
                <a:solidFill>
                  <a:schemeClr val="tx1"/>
                </a:solidFill>
                <a:latin typeface="Arial" panose="020B0604020202020204" pitchFamily="34" charset="0"/>
                <a:cs typeface="Arial" panose="020B0604020202020204" pitchFamily="34" charset="0"/>
              </a:rPr>
              <a:t>Two types of extraction systems available:</a:t>
            </a:r>
            <a:endParaRPr lang="en-US" sz="2200" dirty="0">
              <a:solidFill>
                <a:schemeClr val="tx1"/>
              </a:solidFill>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032823F4-A5DF-4D85-91F4-B4C3811CDEFD}"/>
              </a:ext>
            </a:extLst>
          </p:cNvPr>
          <p:cNvSpPr txBox="1">
            <a:spLocks/>
          </p:cNvSpPr>
          <p:nvPr/>
        </p:nvSpPr>
        <p:spPr>
          <a:xfrm>
            <a:off x="1344882" y="2456480"/>
            <a:ext cx="4406180" cy="1030574"/>
          </a:xfrm>
          <a:prstGeom prst="rect">
            <a:avLst/>
          </a:prstGeom>
        </p:spPr>
        <p:txBody>
          <a:bodyPr vert="horz" lIns="0" tIns="45720" rIns="0" bIns="45720" rtlCol="0">
            <a:normAutofit fontScale="850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19063" indent="-119063">
              <a:buFont typeface="Arial" panose="020B0604020202020204" pitchFamily="34" charset="0"/>
              <a:buChar char="•"/>
            </a:pPr>
            <a:r>
              <a:rPr lang="en-US" altLang="en-US" sz="2600" dirty="0">
                <a:solidFill>
                  <a:schemeClr val="tx1"/>
                </a:solidFill>
                <a:latin typeface="Arial" panose="020B0604020202020204" pitchFamily="34" charset="0"/>
                <a:cs typeface="Arial" panose="020B0604020202020204" pitchFamily="34" charset="0"/>
              </a:rPr>
              <a:t> Internal – at source capture and </a:t>
            </a:r>
            <a:br>
              <a:rPr lang="en-US" altLang="en-US" sz="2600" dirty="0">
                <a:solidFill>
                  <a:schemeClr val="tx1"/>
                </a:solidFill>
                <a:latin typeface="Arial" panose="020B0604020202020204" pitchFamily="34" charset="0"/>
                <a:cs typeface="Arial" panose="020B0604020202020204" pitchFamily="34" charset="0"/>
              </a:rPr>
            </a:br>
            <a:r>
              <a:rPr lang="en-US" altLang="en-US" sz="2600" dirty="0">
                <a:solidFill>
                  <a:schemeClr val="tx1"/>
                </a:solidFill>
                <a:latin typeface="Arial" panose="020B0604020202020204" pitchFamily="34" charset="0"/>
                <a:cs typeface="Arial" panose="020B0604020202020204" pitchFamily="34" charset="0"/>
              </a:rPr>
              <a:t> filtration or LEV (local exhaust </a:t>
            </a:r>
            <a:br>
              <a:rPr lang="en-US" altLang="en-US" sz="2600" dirty="0">
                <a:solidFill>
                  <a:schemeClr val="tx1"/>
                </a:solidFill>
                <a:latin typeface="Arial" panose="020B0604020202020204" pitchFamily="34" charset="0"/>
                <a:cs typeface="Arial" panose="020B0604020202020204" pitchFamily="34" charset="0"/>
              </a:rPr>
            </a:br>
            <a:r>
              <a:rPr lang="en-US" altLang="en-US" sz="2600" dirty="0">
                <a:solidFill>
                  <a:schemeClr val="tx1"/>
                </a:solidFill>
                <a:latin typeface="Arial" panose="020B0604020202020204" pitchFamily="34" charset="0"/>
                <a:cs typeface="Arial" panose="020B0604020202020204" pitchFamily="34" charset="0"/>
              </a:rPr>
              <a:t> ventilation) system </a:t>
            </a:r>
          </a:p>
          <a:p>
            <a:pPr>
              <a:buFont typeface="Arial" panose="020B0604020202020204" pitchFamily="34" charset="0"/>
              <a:buChar char="•"/>
            </a:pPr>
            <a:endParaRPr lang="en-US" altLang="en-US" sz="24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3D300ED0-4BB2-4DE4-9A24-51BDD61F49A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749500" y="3487053"/>
            <a:ext cx="4457143" cy="2542857"/>
          </a:xfrm>
          <a:prstGeom prst="rect">
            <a:avLst/>
          </a:prstGeom>
        </p:spPr>
      </p:pic>
      <p:pic>
        <p:nvPicPr>
          <p:cNvPr id="11" name="Picture 10">
            <a:extLst>
              <a:ext uri="{FF2B5EF4-FFF2-40B4-BE49-F238E27FC236}">
                <a16:creationId xmlns:a16="http://schemas.microsoft.com/office/drawing/2014/main" id="{CB833746-B8CA-4CDF-8B16-A82E60F8704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75609" y="3487054"/>
            <a:ext cx="4457143" cy="2542857"/>
          </a:xfrm>
          <a:prstGeom prst="rect">
            <a:avLst/>
          </a:prstGeom>
        </p:spPr>
      </p:pic>
    </p:spTree>
    <p:extLst>
      <p:ext uri="{BB962C8B-B14F-4D97-AF65-F5344CB8AC3E}">
        <p14:creationId xmlns:p14="http://schemas.microsoft.com/office/powerpoint/2010/main" val="4038044294"/>
      </p:ext>
    </p:extLst>
  </p:cSld>
  <p:clrMapOvr>
    <a:masterClrMapping/>
  </p:clrMapOvr>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FFFFFF"/>
      </a:dk2>
      <a:lt2>
        <a:srgbClr val="E7E6E6"/>
      </a:lt2>
      <a:accent1>
        <a:srgbClr val="FDB927"/>
      </a:accent1>
      <a:accent2>
        <a:srgbClr val="000000"/>
      </a:accent2>
      <a:accent3>
        <a:srgbClr val="A5A5A5"/>
      </a:accent3>
      <a:accent4>
        <a:srgbClr val="000000"/>
      </a:accent4>
      <a:accent5>
        <a:srgbClr val="BFBFBF"/>
      </a:accent5>
      <a:accent6>
        <a:srgbClr val="7F7F7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810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ctr">
          <a:defRPr sz="24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2751</TotalTime>
  <Words>1190</Words>
  <Application>Microsoft Office PowerPoint</Application>
  <PresentationFormat>Widescreen</PresentationFormat>
  <Paragraphs>261</Paragraphs>
  <Slides>29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Arial Black</vt:lpstr>
      <vt:lpstr>Calibri</vt:lpstr>
      <vt:lpstr>Times</vt:lpstr>
      <vt:lpstr>Office Theme</vt:lpstr>
      <vt:lpstr>PowerPoint Presentation</vt:lpstr>
      <vt:lpstr>PowerPoint Presentation</vt:lpstr>
      <vt:lpstr>PowerPoint Presentation</vt:lpstr>
      <vt:lpstr>Markets</vt:lpstr>
      <vt:lpstr>PowerPoint Presentation</vt:lpstr>
      <vt:lpstr>Where Are Fumes Produced?</vt:lpstr>
      <vt:lpstr>What Are Fumes?</vt:lpstr>
      <vt:lpstr>Particle Size</vt:lpstr>
      <vt:lpstr>Extraction Systems</vt:lpstr>
      <vt:lpstr>Local Exhaust Ventilation Benefits</vt:lpstr>
      <vt:lpstr>Analog Machines</vt:lpstr>
      <vt:lpstr>Analog Machines</vt:lpstr>
      <vt:lpstr>Digital Machines</vt:lpstr>
      <vt:lpstr>Digital Machines</vt:lpstr>
      <vt:lpstr>Blocked Filter Sensor</vt:lpstr>
      <vt:lpstr>Gas Sensor</vt:lpstr>
      <vt:lpstr>Particle Sensor</vt:lpstr>
      <vt:lpstr>Temperature Sensor</vt:lpstr>
      <vt:lpstr>Purex Filtration Process</vt:lpstr>
      <vt:lpstr>Pre-Filters</vt:lpstr>
      <vt:lpstr>Main Filter Construction</vt:lpstr>
      <vt:lpstr>Cascade Inline Filter</vt:lpstr>
      <vt:lpstr>Cascade Inline Filter</vt:lpstr>
      <vt:lpstr>Interfacing </vt:lpstr>
      <vt:lpstr>Machine Interfacing </vt:lpstr>
      <vt:lpstr>Applications</vt:lpstr>
      <vt:lpstr>Applications</vt:lpstr>
      <vt:lpstr>Applications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Alyssa Smith</dc:creator>
  <cp:lastModifiedBy>Jayme Brand</cp:lastModifiedBy>
  <cp:revision>157</cp:revision>
  <dcterms:created xsi:type="dcterms:W3CDTF">2018-08-07T22:12:24Z</dcterms:created>
  <dcterms:modified xsi:type="dcterms:W3CDTF">2018-12-26T15:49:09Z</dcterms:modified>
</cp:coreProperties>
</file>